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7"/>
  </p:notesMasterIdLst>
  <p:sldIdLst>
    <p:sldId id="306" r:id="rId2"/>
    <p:sldId id="307" r:id="rId3"/>
    <p:sldId id="274" r:id="rId4"/>
    <p:sldId id="263" r:id="rId5"/>
    <p:sldId id="258" r:id="rId6"/>
    <p:sldId id="305" r:id="rId7"/>
    <p:sldId id="275" r:id="rId8"/>
    <p:sldId id="309" r:id="rId9"/>
    <p:sldId id="292" r:id="rId10"/>
    <p:sldId id="293" r:id="rId11"/>
    <p:sldId id="294" r:id="rId12"/>
    <p:sldId id="308" r:id="rId13"/>
    <p:sldId id="311" r:id="rId14"/>
    <p:sldId id="313" r:id="rId15"/>
    <p:sldId id="312" r:id="rId16"/>
    <p:sldId id="297" r:id="rId17"/>
    <p:sldId id="273" r:id="rId18"/>
    <p:sldId id="304" r:id="rId19"/>
    <p:sldId id="295" r:id="rId20"/>
    <p:sldId id="296" r:id="rId21"/>
    <p:sldId id="264" r:id="rId22"/>
    <p:sldId id="267" r:id="rId23"/>
    <p:sldId id="269" r:id="rId24"/>
    <p:sldId id="270" r:id="rId25"/>
    <p:sldId id="268"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62A46E04-277A-1A42-94B4-8335B1C5B0DF}">
          <p14:sldIdLst>
            <p14:sldId id="306"/>
            <p14:sldId id="307"/>
          </p14:sldIdLst>
        </p14:section>
        <p14:section name="History of Cloud" id="{27A201D5-6E26-D44A-A8C0-D4CD22FEC668}">
          <p14:sldIdLst>
            <p14:sldId id="274"/>
          </p14:sldIdLst>
        </p14:section>
        <p14:section name="What is Cloud Computing" id="{172D13C7-CDAB-E24C-AA64-8E58BEC3BEB7}">
          <p14:sldIdLst>
            <p14:sldId id="263"/>
            <p14:sldId id="258"/>
            <p14:sldId id="305"/>
            <p14:sldId id="275"/>
          </p14:sldIdLst>
        </p14:section>
        <p14:section name="Benefits of cloud computing" id="{8FD4E64F-CA11-2F4B-A2F5-558727E3FC30}">
          <p14:sldIdLst>
            <p14:sldId id="309"/>
          </p14:sldIdLst>
        </p14:section>
        <p14:section name="Cloud Models" id="{8B408891-82EB-4D48-B258-A0E5E30E131A}">
          <p14:sldIdLst>
            <p14:sldId id="292"/>
            <p14:sldId id="293"/>
          </p14:sldIdLst>
        </p14:section>
        <p14:section name="Service Models" id="{93C3938E-F67F-2343-A2F3-B1DB0D0975DA}">
          <p14:sldIdLst>
            <p14:sldId id="294"/>
            <p14:sldId id="308"/>
          </p14:sldIdLst>
        </p14:section>
        <p14:section name="Global Infrastructure and services" id="{BC38001D-2843-8449-8E70-1121FFD037C8}">
          <p14:sldIdLst>
            <p14:sldId id="311"/>
            <p14:sldId id="313"/>
            <p14:sldId id="312"/>
            <p14:sldId id="297"/>
            <p14:sldId id="273"/>
            <p14:sldId id="304"/>
            <p14:sldId id="295"/>
            <p14:sldId id="296"/>
            <p14:sldId id="264"/>
            <p14:sldId id="267"/>
          </p14:sldIdLst>
        </p14:section>
        <p14:section name="The value of Cloud" id="{630F6A53-C169-8242-B972-1EB9D9D42668}">
          <p14:sldIdLst>
            <p14:sldId id="269"/>
            <p14:sldId id="270"/>
            <p14:sldId id="26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4" autoAdjust="0"/>
    <p:restoredTop sz="77808"/>
  </p:normalViewPr>
  <p:slideViewPr>
    <p:cSldViewPr snapToGrid="0">
      <p:cViewPr varScale="1">
        <p:scale>
          <a:sx n="97" d="100"/>
          <a:sy n="97" d="100"/>
        </p:scale>
        <p:origin x="1744"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44C2548-6C47-4ABC-B4D3-01BCC3954C91}"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651931B5-35DC-41AF-BC6E-05C1E8D25431}">
      <dgm:prSet/>
      <dgm:spPr/>
      <dgm:t>
        <a:bodyPr/>
        <a:lstStyle/>
        <a:p>
          <a:pPr algn="l"/>
          <a:r>
            <a:rPr lang="en-US" b="1"/>
            <a:t>Scalability</a:t>
          </a:r>
          <a:endParaRPr lang="en-US"/>
        </a:p>
      </dgm:t>
    </dgm:pt>
    <dgm:pt modelId="{1435AB40-3A80-4DE0-97B5-D1275352DBCC}" type="parTrans" cxnId="{22DCE45D-046B-4C59-B55C-9F95A82DADA4}">
      <dgm:prSet/>
      <dgm:spPr/>
      <dgm:t>
        <a:bodyPr/>
        <a:lstStyle/>
        <a:p>
          <a:endParaRPr lang="en-US"/>
        </a:p>
      </dgm:t>
    </dgm:pt>
    <dgm:pt modelId="{B36989A9-2BFA-4A4A-81F8-A724A454041D}" type="sibTrans" cxnId="{22DCE45D-046B-4C59-B55C-9F95A82DADA4}">
      <dgm:prSet/>
      <dgm:spPr/>
      <dgm:t>
        <a:bodyPr/>
        <a:lstStyle/>
        <a:p>
          <a:endParaRPr lang="en-US"/>
        </a:p>
      </dgm:t>
    </dgm:pt>
    <dgm:pt modelId="{2BF7D0E7-55A3-418C-AED5-BED311AB60B9}">
      <dgm:prSet/>
      <dgm:spPr/>
      <dgm:t>
        <a:bodyPr/>
        <a:lstStyle/>
        <a:p>
          <a:r>
            <a:rPr lang="en-US" dirty="0"/>
            <a:t>Scale infrastructure up or down based on demand</a:t>
          </a:r>
        </a:p>
      </dgm:t>
    </dgm:pt>
    <dgm:pt modelId="{2DCFDAC0-04AC-4D92-859E-29341F83D049}" type="parTrans" cxnId="{FB9CE9D3-A20D-4041-9CFB-B17B1C01AC70}">
      <dgm:prSet/>
      <dgm:spPr/>
      <dgm:t>
        <a:bodyPr/>
        <a:lstStyle/>
        <a:p>
          <a:endParaRPr lang="en-US"/>
        </a:p>
      </dgm:t>
    </dgm:pt>
    <dgm:pt modelId="{A18DF4C9-88D5-41CE-BD04-C1FBCA9A3CCF}" type="sibTrans" cxnId="{FB9CE9D3-A20D-4041-9CFB-B17B1C01AC70}">
      <dgm:prSet/>
      <dgm:spPr/>
      <dgm:t>
        <a:bodyPr/>
        <a:lstStyle/>
        <a:p>
          <a:endParaRPr lang="en-US"/>
        </a:p>
      </dgm:t>
    </dgm:pt>
    <dgm:pt modelId="{94B4FB82-E661-4E3E-A0EC-B0BC34B18905}">
      <dgm:prSet/>
      <dgm:spPr/>
      <dgm:t>
        <a:bodyPr/>
        <a:lstStyle/>
        <a:p>
          <a:pPr algn="l"/>
          <a:r>
            <a:rPr lang="en-US" b="1" dirty="0"/>
            <a:t>Cost Efficiency</a:t>
          </a:r>
          <a:endParaRPr lang="en-US" dirty="0"/>
        </a:p>
      </dgm:t>
    </dgm:pt>
    <dgm:pt modelId="{5C116231-724B-4122-BC0E-B1ACE9B8FA3F}" type="parTrans" cxnId="{9FA90F1F-3F9B-4941-A02D-6F50435E83CB}">
      <dgm:prSet/>
      <dgm:spPr/>
      <dgm:t>
        <a:bodyPr/>
        <a:lstStyle/>
        <a:p>
          <a:endParaRPr lang="en-US"/>
        </a:p>
      </dgm:t>
    </dgm:pt>
    <dgm:pt modelId="{4F45E0B6-0B0E-43EF-A8A4-C573E60561E1}" type="sibTrans" cxnId="{9FA90F1F-3F9B-4941-A02D-6F50435E83CB}">
      <dgm:prSet/>
      <dgm:spPr/>
      <dgm:t>
        <a:bodyPr/>
        <a:lstStyle/>
        <a:p>
          <a:endParaRPr lang="en-US"/>
        </a:p>
      </dgm:t>
    </dgm:pt>
    <dgm:pt modelId="{61239EA5-2AE6-4151-8F64-9D80B73BF70B}">
      <dgm:prSet/>
      <dgm:spPr/>
      <dgm:t>
        <a:bodyPr/>
        <a:lstStyle/>
        <a:p>
          <a:r>
            <a:rPr lang="en-US" dirty="0"/>
            <a:t>No upfront capital expense or physical hardware</a:t>
          </a:r>
        </a:p>
      </dgm:t>
    </dgm:pt>
    <dgm:pt modelId="{22B9C03E-B571-403F-A85E-A1AF4F9E01FE}" type="parTrans" cxnId="{21D5A975-57C9-41D7-A43F-7208550E522D}">
      <dgm:prSet/>
      <dgm:spPr/>
      <dgm:t>
        <a:bodyPr/>
        <a:lstStyle/>
        <a:p>
          <a:endParaRPr lang="en-US"/>
        </a:p>
      </dgm:t>
    </dgm:pt>
    <dgm:pt modelId="{D916070A-94E7-4D1F-829E-A7C715159813}" type="sibTrans" cxnId="{21D5A975-57C9-41D7-A43F-7208550E522D}">
      <dgm:prSet/>
      <dgm:spPr/>
      <dgm:t>
        <a:bodyPr/>
        <a:lstStyle/>
        <a:p>
          <a:endParaRPr lang="en-US"/>
        </a:p>
      </dgm:t>
    </dgm:pt>
    <dgm:pt modelId="{61DCE348-5B4C-4A6B-AEF6-12D6B00944D7}">
      <dgm:prSet/>
      <dgm:spPr/>
      <dgm:t>
        <a:bodyPr/>
        <a:lstStyle/>
        <a:p>
          <a:pPr algn="l"/>
          <a:r>
            <a:rPr lang="en-US" b="1" dirty="0"/>
            <a:t>Accessibility</a:t>
          </a:r>
          <a:endParaRPr lang="en-US" dirty="0"/>
        </a:p>
      </dgm:t>
    </dgm:pt>
    <dgm:pt modelId="{E6FD4CD9-FF1A-4BAD-BE9D-13EA5F59E676}" type="parTrans" cxnId="{9E346CF6-7252-45CD-A325-DE1E8549E115}">
      <dgm:prSet/>
      <dgm:spPr/>
      <dgm:t>
        <a:bodyPr/>
        <a:lstStyle/>
        <a:p>
          <a:endParaRPr lang="en-US"/>
        </a:p>
      </dgm:t>
    </dgm:pt>
    <dgm:pt modelId="{4D1CA3BD-CC90-4BF1-8BBA-9BD69A185838}" type="sibTrans" cxnId="{9E346CF6-7252-45CD-A325-DE1E8549E115}">
      <dgm:prSet/>
      <dgm:spPr/>
      <dgm:t>
        <a:bodyPr/>
        <a:lstStyle/>
        <a:p>
          <a:endParaRPr lang="en-US"/>
        </a:p>
      </dgm:t>
    </dgm:pt>
    <dgm:pt modelId="{DC40E1AC-50F5-4D16-84D0-7A1207EA2220}">
      <dgm:prSet/>
      <dgm:spPr/>
      <dgm:t>
        <a:bodyPr/>
        <a:lstStyle/>
        <a:p>
          <a:r>
            <a:rPr lang="en-US" dirty="0"/>
            <a:t>Access from anywhere with an internet connection</a:t>
          </a:r>
        </a:p>
      </dgm:t>
    </dgm:pt>
    <dgm:pt modelId="{E7C51CBC-EC69-477A-BD9D-DA7F5901D578}" type="parTrans" cxnId="{D88D5505-6A72-4607-AFBD-2A2C7EFDD10A}">
      <dgm:prSet/>
      <dgm:spPr/>
      <dgm:t>
        <a:bodyPr/>
        <a:lstStyle/>
        <a:p>
          <a:endParaRPr lang="en-US"/>
        </a:p>
      </dgm:t>
    </dgm:pt>
    <dgm:pt modelId="{E4B87DEC-FF17-4A3D-B3EC-FAFCE70BA8F1}" type="sibTrans" cxnId="{D88D5505-6A72-4607-AFBD-2A2C7EFDD10A}">
      <dgm:prSet/>
      <dgm:spPr/>
      <dgm:t>
        <a:bodyPr/>
        <a:lstStyle/>
        <a:p>
          <a:endParaRPr lang="en-US"/>
        </a:p>
      </dgm:t>
    </dgm:pt>
    <dgm:pt modelId="{AF531CC3-4192-4747-941F-B6795EB2F4D9}">
      <dgm:prSet/>
      <dgm:spPr/>
      <dgm:t>
        <a:bodyPr/>
        <a:lstStyle/>
        <a:p>
          <a:pPr algn="l"/>
          <a:r>
            <a:rPr lang="en-US" b="1" dirty="0"/>
            <a:t>Reliability and Redundancy</a:t>
          </a:r>
          <a:endParaRPr lang="en-US" dirty="0"/>
        </a:p>
      </dgm:t>
    </dgm:pt>
    <dgm:pt modelId="{0580C657-CCD5-4E1D-93B9-9618F4765904}" type="parTrans" cxnId="{98CA16B5-D1E0-4F59-AE55-4EB134DB058C}">
      <dgm:prSet/>
      <dgm:spPr/>
      <dgm:t>
        <a:bodyPr/>
        <a:lstStyle/>
        <a:p>
          <a:endParaRPr lang="en-US"/>
        </a:p>
      </dgm:t>
    </dgm:pt>
    <dgm:pt modelId="{79D4CA3A-F39E-4186-8F44-5A95AC513F62}" type="sibTrans" cxnId="{98CA16B5-D1E0-4F59-AE55-4EB134DB058C}">
      <dgm:prSet/>
      <dgm:spPr/>
      <dgm:t>
        <a:bodyPr/>
        <a:lstStyle/>
        <a:p>
          <a:endParaRPr lang="en-US"/>
        </a:p>
      </dgm:t>
    </dgm:pt>
    <dgm:pt modelId="{62EDBDA3-DD3E-435C-85EE-5AD9B13DFF2D}">
      <dgm:prSet/>
      <dgm:spPr/>
      <dgm:t>
        <a:bodyPr/>
        <a:lstStyle/>
        <a:p>
          <a:r>
            <a:rPr lang="en-US" dirty="0"/>
            <a:t>Reduced risk of data loss and downtime through high levels of reliability through data replication and redundancy.</a:t>
          </a:r>
        </a:p>
      </dgm:t>
    </dgm:pt>
    <dgm:pt modelId="{F4F2E81B-E0BC-4B2B-B698-AFEAE29A7D8D}" type="parTrans" cxnId="{6642C036-5251-462C-A199-7EA49EF63C76}">
      <dgm:prSet/>
      <dgm:spPr/>
      <dgm:t>
        <a:bodyPr/>
        <a:lstStyle/>
        <a:p>
          <a:endParaRPr lang="en-US"/>
        </a:p>
      </dgm:t>
    </dgm:pt>
    <dgm:pt modelId="{05660630-2232-4516-A98C-5F23B0F9F738}" type="sibTrans" cxnId="{6642C036-5251-462C-A199-7EA49EF63C76}">
      <dgm:prSet/>
      <dgm:spPr/>
      <dgm:t>
        <a:bodyPr/>
        <a:lstStyle/>
        <a:p>
          <a:endParaRPr lang="en-US"/>
        </a:p>
      </dgm:t>
    </dgm:pt>
    <dgm:pt modelId="{884A083F-2B10-4BFF-9E6C-29EE3199BC9C}">
      <dgm:prSet/>
      <dgm:spPr/>
      <dgm:t>
        <a:bodyPr/>
        <a:lstStyle/>
        <a:p>
          <a:pPr algn="l"/>
          <a:r>
            <a:rPr lang="en-US" b="1" dirty="0"/>
            <a:t>Security</a:t>
          </a:r>
          <a:endParaRPr lang="en-US" dirty="0"/>
        </a:p>
      </dgm:t>
    </dgm:pt>
    <dgm:pt modelId="{DF01B87E-2A7A-4D84-892D-8456E6821AFF}" type="parTrans" cxnId="{4B9B38CC-49CF-4DCA-A43D-54E2D6235EC5}">
      <dgm:prSet/>
      <dgm:spPr/>
      <dgm:t>
        <a:bodyPr/>
        <a:lstStyle/>
        <a:p>
          <a:endParaRPr lang="en-US"/>
        </a:p>
      </dgm:t>
    </dgm:pt>
    <dgm:pt modelId="{6C8F8B41-7C68-4EA9-98ED-C35CEEF9AB47}" type="sibTrans" cxnId="{4B9B38CC-49CF-4DCA-A43D-54E2D6235EC5}">
      <dgm:prSet/>
      <dgm:spPr/>
      <dgm:t>
        <a:bodyPr/>
        <a:lstStyle/>
        <a:p>
          <a:endParaRPr lang="en-US"/>
        </a:p>
      </dgm:t>
    </dgm:pt>
    <dgm:pt modelId="{24963228-D089-4708-BB10-608A9F3F2C57}">
      <dgm:prSet/>
      <dgm:spPr/>
      <dgm:t>
        <a:bodyPr/>
        <a:lstStyle/>
        <a:p>
          <a:r>
            <a:rPr lang="en-US" dirty="0"/>
            <a:t>Physically secured infrastructure and compliance certifications</a:t>
          </a:r>
        </a:p>
      </dgm:t>
    </dgm:pt>
    <dgm:pt modelId="{0BC702AB-082A-4084-8F35-6C34C09DE4BF}" type="parTrans" cxnId="{55CF2B6C-172A-4EBE-B94B-660250D7C3CE}">
      <dgm:prSet/>
      <dgm:spPr/>
      <dgm:t>
        <a:bodyPr/>
        <a:lstStyle/>
        <a:p>
          <a:endParaRPr lang="en-US"/>
        </a:p>
      </dgm:t>
    </dgm:pt>
    <dgm:pt modelId="{5C605D83-33A3-48AF-8E77-5216C1E94651}" type="sibTrans" cxnId="{55CF2B6C-172A-4EBE-B94B-660250D7C3CE}">
      <dgm:prSet/>
      <dgm:spPr/>
      <dgm:t>
        <a:bodyPr/>
        <a:lstStyle/>
        <a:p>
          <a:endParaRPr lang="en-US"/>
        </a:p>
      </dgm:t>
    </dgm:pt>
    <dgm:pt modelId="{4D1ADB8C-F7FA-4655-889C-113F66BA8797}">
      <dgm:prSet/>
      <dgm:spPr/>
      <dgm:t>
        <a:bodyPr/>
        <a:lstStyle/>
        <a:p>
          <a:pPr algn="l"/>
          <a:r>
            <a:rPr lang="en-US" b="1" dirty="0"/>
            <a:t>Innovation</a:t>
          </a:r>
          <a:endParaRPr lang="en-US" dirty="0"/>
        </a:p>
      </dgm:t>
    </dgm:pt>
    <dgm:pt modelId="{287E3E7C-2BEE-441F-919D-72DBAB521CE7}" type="parTrans" cxnId="{41FFF104-26ED-40C0-B013-DEC32024EAF8}">
      <dgm:prSet/>
      <dgm:spPr/>
      <dgm:t>
        <a:bodyPr/>
        <a:lstStyle/>
        <a:p>
          <a:endParaRPr lang="en-US"/>
        </a:p>
      </dgm:t>
    </dgm:pt>
    <dgm:pt modelId="{F24B91C6-0238-4818-9460-8CA245BD4AF1}" type="sibTrans" cxnId="{41FFF104-26ED-40C0-B013-DEC32024EAF8}">
      <dgm:prSet/>
      <dgm:spPr/>
      <dgm:t>
        <a:bodyPr/>
        <a:lstStyle/>
        <a:p>
          <a:endParaRPr lang="en-US"/>
        </a:p>
      </dgm:t>
    </dgm:pt>
    <dgm:pt modelId="{5B4D790B-C3A7-4EEF-A163-E28A2C928F8C}">
      <dgm:prSet/>
      <dgm:spPr/>
      <dgm:t>
        <a:bodyPr/>
        <a:lstStyle/>
        <a:p>
          <a:r>
            <a:rPr lang="en-US" dirty="0"/>
            <a:t>Wide range of tools and services allowing rapid business innovation</a:t>
          </a:r>
        </a:p>
      </dgm:t>
    </dgm:pt>
    <dgm:pt modelId="{CBB5E6C0-B03E-40E3-94BD-9D09554FC9CC}" type="parTrans" cxnId="{73EEA5CB-DE2F-42B0-8870-A6418D54C151}">
      <dgm:prSet/>
      <dgm:spPr/>
      <dgm:t>
        <a:bodyPr/>
        <a:lstStyle/>
        <a:p>
          <a:endParaRPr lang="en-US"/>
        </a:p>
      </dgm:t>
    </dgm:pt>
    <dgm:pt modelId="{D59C89AF-276E-48F5-B0BE-D49A4603D806}" type="sibTrans" cxnId="{73EEA5CB-DE2F-42B0-8870-A6418D54C151}">
      <dgm:prSet/>
      <dgm:spPr/>
      <dgm:t>
        <a:bodyPr/>
        <a:lstStyle/>
        <a:p>
          <a:endParaRPr lang="en-US"/>
        </a:p>
      </dgm:t>
    </dgm:pt>
    <dgm:pt modelId="{08C9595B-637C-4567-AA14-C2671A7C0AA7}">
      <dgm:prSet/>
      <dgm:spPr/>
      <dgm:t>
        <a:bodyPr/>
        <a:lstStyle/>
        <a:p>
          <a:pPr algn="l"/>
          <a:r>
            <a:rPr lang="en-US" b="1" dirty="0"/>
            <a:t>Global Reach</a:t>
          </a:r>
          <a:endParaRPr lang="en-US" dirty="0"/>
        </a:p>
      </dgm:t>
    </dgm:pt>
    <dgm:pt modelId="{550D69F1-9E23-4C7D-A6BA-7178CD41BFEE}" type="parTrans" cxnId="{488C7BAE-538F-4D45-87FB-929C69F2C649}">
      <dgm:prSet/>
      <dgm:spPr/>
      <dgm:t>
        <a:bodyPr/>
        <a:lstStyle/>
        <a:p>
          <a:endParaRPr lang="en-US"/>
        </a:p>
      </dgm:t>
    </dgm:pt>
    <dgm:pt modelId="{91778C47-6DFD-4BCD-A133-F425A701E341}" type="sibTrans" cxnId="{488C7BAE-538F-4D45-87FB-929C69F2C649}">
      <dgm:prSet/>
      <dgm:spPr/>
      <dgm:t>
        <a:bodyPr/>
        <a:lstStyle/>
        <a:p>
          <a:endParaRPr lang="en-US"/>
        </a:p>
      </dgm:t>
    </dgm:pt>
    <dgm:pt modelId="{7921872C-7904-44C3-A8A8-7954D5572F6F}">
      <dgm:prSet/>
      <dgm:spPr/>
      <dgm:t>
        <a:bodyPr/>
        <a:lstStyle/>
        <a:p>
          <a:r>
            <a:rPr lang="en-US" dirty="0"/>
            <a:t>Worldwide, global reach, with multiple data centers</a:t>
          </a:r>
        </a:p>
      </dgm:t>
    </dgm:pt>
    <dgm:pt modelId="{A7AB87E5-39E1-4CC5-BDA7-A2B6885E146A}" type="parTrans" cxnId="{76269DB9-AEBF-4255-87E8-959F2B1E85A7}">
      <dgm:prSet/>
      <dgm:spPr/>
      <dgm:t>
        <a:bodyPr/>
        <a:lstStyle/>
        <a:p>
          <a:endParaRPr lang="en-US"/>
        </a:p>
      </dgm:t>
    </dgm:pt>
    <dgm:pt modelId="{F5847DCB-B31B-4F83-9F25-4668B3E61C07}" type="sibTrans" cxnId="{76269DB9-AEBF-4255-87E8-959F2B1E85A7}">
      <dgm:prSet/>
      <dgm:spPr/>
      <dgm:t>
        <a:bodyPr/>
        <a:lstStyle/>
        <a:p>
          <a:endParaRPr lang="en-US"/>
        </a:p>
      </dgm:t>
    </dgm:pt>
    <dgm:pt modelId="{E6640581-E0AF-1349-B2E9-CCE4FFFAFA13}">
      <dgm:prSet/>
      <dgm:spPr/>
      <dgm:t>
        <a:bodyPr/>
        <a:lstStyle/>
        <a:p>
          <a:r>
            <a:rPr lang="en-US" dirty="0"/>
            <a:t>Flexible cost optimization supporting fluctuating business workloads</a:t>
          </a:r>
        </a:p>
      </dgm:t>
    </dgm:pt>
    <dgm:pt modelId="{7DC73965-E653-304C-BEF3-E549A6056223}" type="parTrans" cxnId="{CDA3C2B9-A6D1-4749-ACB2-86CC2A057419}">
      <dgm:prSet/>
      <dgm:spPr/>
      <dgm:t>
        <a:bodyPr/>
        <a:lstStyle/>
        <a:p>
          <a:endParaRPr lang="en-US"/>
        </a:p>
      </dgm:t>
    </dgm:pt>
    <dgm:pt modelId="{6680673E-4210-DA43-AB2F-439DD3C9C879}" type="sibTrans" cxnId="{CDA3C2B9-A6D1-4749-ACB2-86CC2A057419}">
      <dgm:prSet/>
      <dgm:spPr/>
      <dgm:t>
        <a:bodyPr/>
        <a:lstStyle/>
        <a:p>
          <a:endParaRPr lang="en-US"/>
        </a:p>
      </dgm:t>
    </dgm:pt>
    <dgm:pt modelId="{617D7611-79CA-D14C-8F88-91280ADC90D2}">
      <dgm:prSet/>
      <dgm:spPr/>
      <dgm:t>
        <a:bodyPr/>
        <a:lstStyle/>
        <a:p>
          <a:r>
            <a:rPr lang="en-US" dirty="0"/>
            <a:t>Pay for what you use, on-demand</a:t>
          </a:r>
        </a:p>
      </dgm:t>
    </dgm:pt>
    <dgm:pt modelId="{9E656CBA-4625-DC48-A078-F628372F4F85}" type="parTrans" cxnId="{5F6FC7CC-E1B2-4043-BAB7-752676D6D037}">
      <dgm:prSet/>
      <dgm:spPr/>
      <dgm:t>
        <a:bodyPr/>
        <a:lstStyle/>
        <a:p>
          <a:endParaRPr lang="en-US"/>
        </a:p>
      </dgm:t>
    </dgm:pt>
    <dgm:pt modelId="{1D661D6C-E5C4-D847-ADAC-A0D570BD7C61}" type="sibTrans" cxnId="{5F6FC7CC-E1B2-4043-BAB7-752676D6D037}">
      <dgm:prSet/>
      <dgm:spPr/>
      <dgm:t>
        <a:bodyPr/>
        <a:lstStyle/>
        <a:p>
          <a:endParaRPr lang="en-US"/>
        </a:p>
      </dgm:t>
    </dgm:pt>
    <dgm:pt modelId="{E19F84C0-83A6-254A-A0F5-B862B936F389}">
      <dgm:prSet/>
      <dgm:spPr/>
      <dgm:t>
        <a:bodyPr/>
        <a:lstStyle/>
        <a:p>
          <a:r>
            <a:rPr lang="en-US" dirty="0"/>
            <a:t>Enable remote work, collaboration, and data access</a:t>
          </a:r>
        </a:p>
      </dgm:t>
    </dgm:pt>
    <dgm:pt modelId="{94BA1855-3C7C-F240-B730-36BD5BEC662B}" type="parTrans" cxnId="{C4F79E43-341C-AC47-BDDE-A7D4FB511A9D}">
      <dgm:prSet/>
      <dgm:spPr/>
      <dgm:t>
        <a:bodyPr/>
        <a:lstStyle/>
        <a:p>
          <a:endParaRPr lang="en-US"/>
        </a:p>
      </dgm:t>
    </dgm:pt>
    <dgm:pt modelId="{EFBD89EE-BE29-AA40-B1A6-0FA37CF77486}" type="sibTrans" cxnId="{C4F79E43-341C-AC47-BDDE-A7D4FB511A9D}">
      <dgm:prSet/>
      <dgm:spPr/>
      <dgm:t>
        <a:bodyPr/>
        <a:lstStyle/>
        <a:p>
          <a:endParaRPr lang="en-US"/>
        </a:p>
      </dgm:t>
    </dgm:pt>
    <dgm:pt modelId="{C1FC6353-795C-8840-9ABC-3ADC6A594BC4}">
      <dgm:prSet/>
      <dgm:spPr/>
      <dgm:t>
        <a:bodyPr/>
        <a:lstStyle/>
        <a:p>
          <a:r>
            <a:rPr lang="en-US" dirty="0"/>
            <a:t>Often better than individual organizations</a:t>
          </a:r>
        </a:p>
      </dgm:t>
    </dgm:pt>
    <dgm:pt modelId="{F6554B00-342F-3049-8E1C-CFCB59C3C526}" type="parTrans" cxnId="{3819FBA2-E112-0C4B-BA2C-4005C358ABAB}">
      <dgm:prSet/>
      <dgm:spPr/>
      <dgm:t>
        <a:bodyPr/>
        <a:lstStyle/>
        <a:p>
          <a:endParaRPr lang="en-US"/>
        </a:p>
      </dgm:t>
    </dgm:pt>
    <dgm:pt modelId="{44B16156-D1E6-054B-AD0E-3DC26B5D9200}" type="sibTrans" cxnId="{3819FBA2-E112-0C4B-BA2C-4005C358ABAB}">
      <dgm:prSet/>
      <dgm:spPr/>
      <dgm:t>
        <a:bodyPr/>
        <a:lstStyle/>
        <a:p>
          <a:endParaRPr lang="en-US"/>
        </a:p>
      </dgm:t>
    </dgm:pt>
    <dgm:pt modelId="{88CDA646-B799-BC4E-811C-2E5B24AD4A72}">
      <dgm:prSet/>
      <dgm:spPr/>
      <dgm:t>
        <a:bodyPr/>
        <a:lstStyle/>
        <a:p>
          <a:r>
            <a:rPr lang="en-US" dirty="0"/>
            <a:t>Avoid ground-up builds</a:t>
          </a:r>
        </a:p>
      </dgm:t>
    </dgm:pt>
    <dgm:pt modelId="{1DD98A98-3D2F-104C-8291-2ECDFD4C2646}" type="parTrans" cxnId="{2F7EEDE4-4127-0743-B17C-C7F945696EDE}">
      <dgm:prSet/>
      <dgm:spPr/>
      <dgm:t>
        <a:bodyPr/>
        <a:lstStyle/>
        <a:p>
          <a:endParaRPr lang="en-US"/>
        </a:p>
      </dgm:t>
    </dgm:pt>
    <dgm:pt modelId="{A533E09B-D0DC-374A-A99A-31D90B15DC6D}" type="sibTrans" cxnId="{2F7EEDE4-4127-0743-B17C-C7F945696EDE}">
      <dgm:prSet/>
      <dgm:spPr/>
      <dgm:t>
        <a:bodyPr/>
        <a:lstStyle/>
        <a:p>
          <a:endParaRPr lang="en-US"/>
        </a:p>
      </dgm:t>
    </dgm:pt>
    <dgm:pt modelId="{193BBD54-048A-314E-B551-D428BF066687}">
      <dgm:prSet/>
      <dgm:spPr/>
      <dgm:t>
        <a:bodyPr/>
        <a:lstStyle/>
        <a:p>
          <a:r>
            <a:rPr lang="en-US" dirty="0"/>
            <a:t>Easy expansion and global presence</a:t>
          </a:r>
        </a:p>
      </dgm:t>
    </dgm:pt>
    <dgm:pt modelId="{C5A75791-FBE3-2140-8542-0B6E6048EA26}" type="parTrans" cxnId="{43A3EAA6-3B58-6746-B3BA-149AE71FEF05}">
      <dgm:prSet/>
      <dgm:spPr/>
      <dgm:t>
        <a:bodyPr/>
        <a:lstStyle/>
        <a:p>
          <a:endParaRPr lang="en-US"/>
        </a:p>
      </dgm:t>
    </dgm:pt>
    <dgm:pt modelId="{91B90EF1-6E6F-E84F-9CAC-5C7016B24AF9}" type="sibTrans" cxnId="{43A3EAA6-3B58-6746-B3BA-149AE71FEF05}">
      <dgm:prSet/>
      <dgm:spPr/>
      <dgm:t>
        <a:bodyPr/>
        <a:lstStyle/>
        <a:p>
          <a:endParaRPr lang="en-US"/>
        </a:p>
      </dgm:t>
    </dgm:pt>
    <dgm:pt modelId="{5E920AE9-6840-4E43-B514-6D4E95760B2A}" type="pres">
      <dgm:prSet presAssocID="{744C2548-6C47-4ABC-B4D3-01BCC3954C91}" presName="Name0" presStyleCnt="0">
        <dgm:presLayoutVars>
          <dgm:dir/>
          <dgm:animLvl val="lvl"/>
          <dgm:resizeHandles val="exact"/>
        </dgm:presLayoutVars>
      </dgm:prSet>
      <dgm:spPr/>
    </dgm:pt>
    <dgm:pt modelId="{9563B09A-427D-BE4B-B9D7-D57CC9837403}" type="pres">
      <dgm:prSet presAssocID="{651931B5-35DC-41AF-BC6E-05C1E8D25431}" presName="linNode" presStyleCnt="0"/>
      <dgm:spPr/>
    </dgm:pt>
    <dgm:pt modelId="{831E5A7E-65F3-CE4D-8CC6-4AB3A08824EF}" type="pres">
      <dgm:prSet presAssocID="{651931B5-35DC-41AF-BC6E-05C1E8D25431}" presName="parentText" presStyleLbl="node1" presStyleIdx="0" presStyleCnt="7">
        <dgm:presLayoutVars>
          <dgm:chMax val="1"/>
          <dgm:bulletEnabled val="1"/>
        </dgm:presLayoutVars>
      </dgm:prSet>
      <dgm:spPr/>
    </dgm:pt>
    <dgm:pt modelId="{EDD5592A-2075-A248-B13D-C1B049265DEC}" type="pres">
      <dgm:prSet presAssocID="{651931B5-35DC-41AF-BC6E-05C1E8D25431}" presName="descendantText" presStyleLbl="alignAccFollowNode1" presStyleIdx="0" presStyleCnt="7">
        <dgm:presLayoutVars>
          <dgm:bulletEnabled val="1"/>
        </dgm:presLayoutVars>
      </dgm:prSet>
      <dgm:spPr/>
    </dgm:pt>
    <dgm:pt modelId="{D0120CEE-913D-984B-8E06-F4A42F4337AC}" type="pres">
      <dgm:prSet presAssocID="{B36989A9-2BFA-4A4A-81F8-A724A454041D}" presName="sp" presStyleCnt="0"/>
      <dgm:spPr/>
    </dgm:pt>
    <dgm:pt modelId="{B07E80D2-1F02-DA4F-B18F-538F11980C95}" type="pres">
      <dgm:prSet presAssocID="{94B4FB82-E661-4E3E-A0EC-B0BC34B18905}" presName="linNode" presStyleCnt="0"/>
      <dgm:spPr/>
    </dgm:pt>
    <dgm:pt modelId="{06876578-4F2E-B24C-8A1D-7D6DB69A88D2}" type="pres">
      <dgm:prSet presAssocID="{94B4FB82-E661-4E3E-A0EC-B0BC34B18905}" presName="parentText" presStyleLbl="node1" presStyleIdx="1" presStyleCnt="7">
        <dgm:presLayoutVars>
          <dgm:chMax val="1"/>
          <dgm:bulletEnabled val="1"/>
        </dgm:presLayoutVars>
      </dgm:prSet>
      <dgm:spPr/>
    </dgm:pt>
    <dgm:pt modelId="{115B9D6A-76F5-CE4F-BC27-CD21583C8AE5}" type="pres">
      <dgm:prSet presAssocID="{94B4FB82-E661-4E3E-A0EC-B0BC34B18905}" presName="descendantText" presStyleLbl="alignAccFollowNode1" presStyleIdx="1" presStyleCnt="7">
        <dgm:presLayoutVars>
          <dgm:bulletEnabled val="1"/>
        </dgm:presLayoutVars>
      </dgm:prSet>
      <dgm:spPr/>
    </dgm:pt>
    <dgm:pt modelId="{7A8A832E-B08F-0645-8F13-5E1505E3353F}" type="pres">
      <dgm:prSet presAssocID="{4F45E0B6-0B0E-43EF-A8A4-C573E60561E1}" presName="sp" presStyleCnt="0"/>
      <dgm:spPr/>
    </dgm:pt>
    <dgm:pt modelId="{FE35CAFC-4832-F742-93D1-0944FFBB4A96}" type="pres">
      <dgm:prSet presAssocID="{61DCE348-5B4C-4A6B-AEF6-12D6B00944D7}" presName="linNode" presStyleCnt="0"/>
      <dgm:spPr/>
    </dgm:pt>
    <dgm:pt modelId="{1329C55F-8147-6649-8E29-535E44D13814}" type="pres">
      <dgm:prSet presAssocID="{61DCE348-5B4C-4A6B-AEF6-12D6B00944D7}" presName="parentText" presStyleLbl="node1" presStyleIdx="2" presStyleCnt="7">
        <dgm:presLayoutVars>
          <dgm:chMax val="1"/>
          <dgm:bulletEnabled val="1"/>
        </dgm:presLayoutVars>
      </dgm:prSet>
      <dgm:spPr/>
    </dgm:pt>
    <dgm:pt modelId="{6B962F42-4EFA-8242-B5BA-71FD5A71886B}" type="pres">
      <dgm:prSet presAssocID="{61DCE348-5B4C-4A6B-AEF6-12D6B00944D7}" presName="descendantText" presStyleLbl="alignAccFollowNode1" presStyleIdx="2" presStyleCnt="7">
        <dgm:presLayoutVars>
          <dgm:bulletEnabled val="1"/>
        </dgm:presLayoutVars>
      </dgm:prSet>
      <dgm:spPr/>
    </dgm:pt>
    <dgm:pt modelId="{7F9016F5-B655-CB49-8EEB-DC63934AA2E1}" type="pres">
      <dgm:prSet presAssocID="{4D1CA3BD-CC90-4BF1-8BBA-9BD69A185838}" presName="sp" presStyleCnt="0"/>
      <dgm:spPr/>
    </dgm:pt>
    <dgm:pt modelId="{4E022804-30BF-A640-9334-E540BB63FE16}" type="pres">
      <dgm:prSet presAssocID="{AF531CC3-4192-4747-941F-B6795EB2F4D9}" presName="linNode" presStyleCnt="0"/>
      <dgm:spPr/>
    </dgm:pt>
    <dgm:pt modelId="{39FA01FA-5A99-9640-9344-1B1192B2F732}" type="pres">
      <dgm:prSet presAssocID="{AF531CC3-4192-4747-941F-B6795EB2F4D9}" presName="parentText" presStyleLbl="node1" presStyleIdx="3" presStyleCnt="7">
        <dgm:presLayoutVars>
          <dgm:chMax val="1"/>
          <dgm:bulletEnabled val="1"/>
        </dgm:presLayoutVars>
      </dgm:prSet>
      <dgm:spPr/>
    </dgm:pt>
    <dgm:pt modelId="{834AD00E-6FAC-F14E-841B-D8DA96872907}" type="pres">
      <dgm:prSet presAssocID="{AF531CC3-4192-4747-941F-B6795EB2F4D9}" presName="descendantText" presStyleLbl="alignAccFollowNode1" presStyleIdx="3" presStyleCnt="7">
        <dgm:presLayoutVars>
          <dgm:bulletEnabled val="1"/>
        </dgm:presLayoutVars>
      </dgm:prSet>
      <dgm:spPr/>
    </dgm:pt>
    <dgm:pt modelId="{A661311A-BCDF-094F-8F25-B761015D7333}" type="pres">
      <dgm:prSet presAssocID="{79D4CA3A-F39E-4186-8F44-5A95AC513F62}" presName="sp" presStyleCnt="0"/>
      <dgm:spPr/>
    </dgm:pt>
    <dgm:pt modelId="{89F77349-AA20-B345-87D0-3C50C03A7962}" type="pres">
      <dgm:prSet presAssocID="{884A083F-2B10-4BFF-9E6C-29EE3199BC9C}" presName="linNode" presStyleCnt="0"/>
      <dgm:spPr/>
    </dgm:pt>
    <dgm:pt modelId="{9B96D029-6951-A245-AB73-FC074BAC699A}" type="pres">
      <dgm:prSet presAssocID="{884A083F-2B10-4BFF-9E6C-29EE3199BC9C}" presName="parentText" presStyleLbl="node1" presStyleIdx="4" presStyleCnt="7">
        <dgm:presLayoutVars>
          <dgm:chMax val="1"/>
          <dgm:bulletEnabled val="1"/>
        </dgm:presLayoutVars>
      </dgm:prSet>
      <dgm:spPr/>
    </dgm:pt>
    <dgm:pt modelId="{3C492FA0-35AB-C341-AE04-BDBD875CD7B1}" type="pres">
      <dgm:prSet presAssocID="{884A083F-2B10-4BFF-9E6C-29EE3199BC9C}" presName="descendantText" presStyleLbl="alignAccFollowNode1" presStyleIdx="4" presStyleCnt="7">
        <dgm:presLayoutVars>
          <dgm:bulletEnabled val="1"/>
        </dgm:presLayoutVars>
      </dgm:prSet>
      <dgm:spPr/>
    </dgm:pt>
    <dgm:pt modelId="{F8D3B52C-EC91-7F41-B8E2-68928B2F603F}" type="pres">
      <dgm:prSet presAssocID="{6C8F8B41-7C68-4EA9-98ED-C35CEEF9AB47}" presName="sp" presStyleCnt="0"/>
      <dgm:spPr/>
    </dgm:pt>
    <dgm:pt modelId="{7F1898FD-69C1-4E42-B1B5-A3DB37C38919}" type="pres">
      <dgm:prSet presAssocID="{4D1ADB8C-F7FA-4655-889C-113F66BA8797}" presName="linNode" presStyleCnt="0"/>
      <dgm:spPr/>
    </dgm:pt>
    <dgm:pt modelId="{33A6FC6A-516E-1448-90D5-16BDEF42115C}" type="pres">
      <dgm:prSet presAssocID="{4D1ADB8C-F7FA-4655-889C-113F66BA8797}" presName="parentText" presStyleLbl="node1" presStyleIdx="5" presStyleCnt="7">
        <dgm:presLayoutVars>
          <dgm:chMax val="1"/>
          <dgm:bulletEnabled val="1"/>
        </dgm:presLayoutVars>
      </dgm:prSet>
      <dgm:spPr/>
    </dgm:pt>
    <dgm:pt modelId="{C3994922-F490-7349-A417-FA085E564C66}" type="pres">
      <dgm:prSet presAssocID="{4D1ADB8C-F7FA-4655-889C-113F66BA8797}" presName="descendantText" presStyleLbl="alignAccFollowNode1" presStyleIdx="5" presStyleCnt="7">
        <dgm:presLayoutVars>
          <dgm:bulletEnabled val="1"/>
        </dgm:presLayoutVars>
      </dgm:prSet>
      <dgm:spPr/>
    </dgm:pt>
    <dgm:pt modelId="{7EC9F962-7D90-354D-B271-282A050AB448}" type="pres">
      <dgm:prSet presAssocID="{F24B91C6-0238-4818-9460-8CA245BD4AF1}" presName="sp" presStyleCnt="0"/>
      <dgm:spPr/>
    </dgm:pt>
    <dgm:pt modelId="{46C06CF1-CBB4-3E4B-8830-4501DC909B7B}" type="pres">
      <dgm:prSet presAssocID="{08C9595B-637C-4567-AA14-C2671A7C0AA7}" presName="linNode" presStyleCnt="0"/>
      <dgm:spPr/>
    </dgm:pt>
    <dgm:pt modelId="{EEA8006B-DF0D-834F-907C-5CFE0B40D0E3}" type="pres">
      <dgm:prSet presAssocID="{08C9595B-637C-4567-AA14-C2671A7C0AA7}" presName="parentText" presStyleLbl="node1" presStyleIdx="6" presStyleCnt="7">
        <dgm:presLayoutVars>
          <dgm:chMax val="1"/>
          <dgm:bulletEnabled val="1"/>
        </dgm:presLayoutVars>
      </dgm:prSet>
      <dgm:spPr/>
    </dgm:pt>
    <dgm:pt modelId="{66DFFBD4-86BE-6B46-A7BA-57E9CD3EAA3C}" type="pres">
      <dgm:prSet presAssocID="{08C9595B-637C-4567-AA14-C2671A7C0AA7}" presName="descendantText" presStyleLbl="alignAccFollowNode1" presStyleIdx="6" presStyleCnt="7">
        <dgm:presLayoutVars>
          <dgm:bulletEnabled val="1"/>
        </dgm:presLayoutVars>
      </dgm:prSet>
      <dgm:spPr/>
    </dgm:pt>
  </dgm:ptLst>
  <dgm:cxnLst>
    <dgm:cxn modelId="{41FFF104-26ED-40C0-B013-DEC32024EAF8}" srcId="{744C2548-6C47-4ABC-B4D3-01BCC3954C91}" destId="{4D1ADB8C-F7FA-4655-889C-113F66BA8797}" srcOrd="5" destOrd="0" parTransId="{287E3E7C-2BEE-441F-919D-72DBAB521CE7}" sibTransId="{F24B91C6-0238-4818-9460-8CA245BD4AF1}"/>
    <dgm:cxn modelId="{D88D5505-6A72-4607-AFBD-2A2C7EFDD10A}" srcId="{61DCE348-5B4C-4A6B-AEF6-12D6B00944D7}" destId="{DC40E1AC-50F5-4D16-84D0-7A1207EA2220}" srcOrd="0" destOrd="0" parTransId="{E7C51CBC-EC69-477A-BD9D-DA7F5901D578}" sibTransId="{E4B87DEC-FF17-4A3D-B3EC-FAFCE70BA8F1}"/>
    <dgm:cxn modelId="{AC45F109-C05F-054C-9A7D-A71A1D40342F}" type="presOf" srcId="{744C2548-6C47-4ABC-B4D3-01BCC3954C91}" destId="{5E920AE9-6840-4E43-B514-6D4E95760B2A}" srcOrd="0" destOrd="0" presId="urn:microsoft.com/office/officeart/2005/8/layout/vList5"/>
    <dgm:cxn modelId="{3442E80A-9BE2-CA4A-ABE4-CD25DBE00AD1}" type="presOf" srcId="{DC40E1AC-50F5-4D16-84D0-7A1207EA2220}" destId="{6B962F42-4EFA-8242-B5BA-71FD5A71886B}" srcOrd="0" destOrd="0" presId="urn:microsoft.com/office/officeart/2005/8/layout/vList5"/>
    <dgm:cxn modelId="{9FA90F1F-3F9B-4941-A02D-6F50435E83CB}" srcId="{744C2548-6C47-4ABC-B4D3-01BCC3954C91}" destId="{94B4FB82-E661-4E3E-A0EC-B0BC34B18905}" srcOrd="1" destOrd="0" parTransId="{5C116231-724B-4122-BC0E-B1ACE9B8FA3F}" sibTransId="{4F45E0B6-0B0E-43EF-A8A4-C573E60561E1}"/>
    <dgm:cxn modelId="{2F6D6820-8058-A047-93DB-5E56AB5422E6}" type="presOf" srcId="{193BBD54-048A-314E-B551-D428BF066687}" destId="{66DFFBD4-86BE-6B46-A7BA-57E9CD3EAA3C}" srcOrd="0" destOrd="1" presId="urn:microsoft.com/office/officeart/2005/8/layout/vList5"/>
    <dgm:cxn modelId="{29F3D520-68E5-7945-8799-4BFBBB2AB0B4}" type="presOf" srcId="{C1FC6353-795C-8840-9ABC-3ADC6A594BC4}" destId="{3C492FA0-35AB-C341-AE04-BDBD875CD7B1}" srcOrd="0" destOrd="1" presId="urn:microsoft.com/office/officeart/2005/8/layout/vList5"/>
    <dgm:cxn modelId="{D3727D28-9490-AC49-ADC8-11B9457EFEF7}" type="presOf" srcId="{61DCE348-5B4C-4A6B-AEF6-12D6B00944D7}" destId="{1329C55F-8147-6649-8E29-535E44D13814}" srcOrd="0" destOrd="0" presId="urn:microsoft.com/office/officeart/2005/8/layout/vList5"/>
    <dgm:cxn modelId="{88DEC12D-CD08-D244-A29C-82CAE28D862F}" type="presOf" srcId="{61239EA5-2AE6-4151-8F64-9D80B73BF70B}" destId="{115B9D6A-76F5-CE4F-BC27-CD21583C8AE5}" srcOrd="0" destOrd="0" presId="urn:microsoft.com/office/officeart/2005/8/layout/vList5"/>
    <dgm:cxn modelId="{6642C036-5251-462C-A199-7EA49EF63C76}" srcId="{AF531CC3-4192-4747-941F-B6795EB2F4D9}" destId="{62EDBDA3-DD3E-435C-85EE-5AD9B13DFF2D}" srcOrd="0" destOrd="0" parTransId="{F4F2E81B-E0BC-4B2B-B698-AFEAE29A7D8D}" sibTransId="{05660630-2232-4516-A98C-5F23B0F9F738}"/>
    <dgm:cxn modelId="{C4F79E43-341C-AC47-BDDE-A7D4FB511A9D}" srcId="{61DCE348-5B4C-4A6B-AEF6-12D6B00944D7}" destId="{E19F84C0-83A6-254A-A0F5-B862B936F389}" srcOrd="1" destOrd="0" parTransId="{94BA1855-3C7C-F240-B730-36BD5BEC662B}" sibTransId="{EFBD89EE-BE29-AA40-B1A6-0FA37CF77486}"/>
    <dgm:cxn modelId="{22DCE45D-046B-4C59-B55C-9F95A82DADA4}" srcId="{744C2548-6C47-4ABC-B4D3-01BCC3954C91}" destId="{651931B5-35DC-41AF-BC6E-05C1E8D25431}" srcOrd="0" destOrd="0" parTransId="{1435AB40-3A80-4DE0-97B5-D1275352DBCC}" sibTransId="{B36989A9-2BFA-4A4A-81F8-A724A454041D}"/>
    <dgm:cxn modelId="{9AF2125E-2A89-7347-9E1B-9854BBE79F1A}" type="presOf" srcId="{62EDBDA3-DD3E-435C-85EE-5AD9B13DFF2D}" destId="{834AD00E-6FAC-F14E-841B-D8DA96872907}" srcOrd="0" destOrd="0" presId="urn:microsoft.com/office/officeart/2005/8/layout/vList5"/>
    <dgm:cxn modelId="{AB063E5F-672E-5640-B28C-876AFE6227F1}" type="presOf" srcId="{E19F84C0-83A6-254A-A0F5-B862B936F389}" destId="{6B962F42-4EFA-8242-B5BA-71FD5A71886B}" srcOrd="0" destOrd="1" presId="urn:microsoft.com/office/officeart/2005/8/layout/vList5"/>
    <dgm:cxn modelId="{55CF2B6C-172A-4EBE-B94B-660250D7C3CE}" srcId="{884A083F-2B10-4BFF-9E6C-29EE3199BC9C}" destId="{24963228-D089-4708-BB10-608A9F3F2C57}" srcOrd="0" destOrd="0" parTransId="{0BC702AB-082A-4084-8F35-6C34C09DE4BF}" sibTransId="{5C605D83-33A3-48AF-8E77-5216C1E94651}"/>
    <dgm:cxn modelId="{3BBC476E-3637-7B44-AD78-14F3F4C071C2}" type="presOf" srcId="{651931B5-35DC-41AF-BC6E-05C1E8D25431}" destId="{831E5A7E-65F3-CE4D-8CC6-4AB3A08824EF}" srcOrd="0" destOrd="0" presId="urn:microsoft.com/office/officeart/2005/8/layout/vList5"/>
    <dgm:cxn modelId="{21D5A975-57C9-41D7-A43F-7208550E522D}" srcId="{94B4FB82-E661-4E3E-A0EC-B0BC34B18905}" destId="{61239EA5-2AE6-4151-8F64-9D80B73BF70B}" srcOrd="0" destOrd="0" parTransId="{22B9C03E-B571-403F-A85E-A1AF4F9E01FE}" sibTransId="{D916070A-94E7-4D1F-829E-A7C715159813}"/>
    <dgm:cxn modelId="{AE03357A-348F-8144-94CE-7E1EA4BE01B6}" type="presOf" srcId="{2BF7D0E7-55A3-418C-AED5-BED311AB60B9}" destId="{EDD5592A-2075-A248-B13D-C1B049265DEC}" srcOrd="0" destOrd="0" presId="urn:microsoft.com/office/officeart/2005/8/layout/vList5"/>
    <dgm:cxn modelId="{2AEE4284-6E37-264F-9BC4-06A9DD7FDC13}" type="presOf" srcId="{617D7611-79CA-D14C-8F88-91280ADC90D2}" destId="{115B9D6A-76F5-CE4F-BC27-CD21583C8AE5}" srcOrd="0" destOrd="1" presId="urn:microsoft.com/office/officeart/2005/8/layout/vList5"/>
    <dgm:cxn modelId="{2B4F1496-0539-3843-A556-AA7BDC405A82}" type="presOf" srcId="{7921872C-7904-44C3-A8A8-7954D5572F6F}" destId="{66DFFBD4-86BE-6B46-A7BA-57E9CD3EAA3C}" srcOrd="0" destOrd="0" presId="urn:microsoft.com/office/officeart/2005/8/layout/vList5"/>
    <dgm:cxn modelId="{3818889B-ACD1-D14E-A687-9FAA8B196906}" type="presOf" srcId="{24963228-D089-4708-BB10-608A9F3F2C57}" destId="{3C492FA0-35AB-C341-AE04-BDBD875CD7B1}" srcOrd="0" destOrd="0" presId="urn:microsoft.com/office/officeart/2005/8/layout/vList5"/>
    <dgm:cxn modelId="{3819FBA2-E112-0C4B-BA2C-4005C358ABAB}" srcId="{884A083F-2B10-4BFF-9E6C-29EE3199BC9C}" destId="{C1FC6353-795C-8840-9ABC-3ADC6A594BC4}" srcOrd="1" destOrd="0" parTransId="{F6554B00-342F-3049-8E1C-CFCB59C3C526}" sibTransId="{44B16156-D1E6-054B-AD0E-3DC26B5D9200}"/>
    <dgm:cxn modelId="{43A3EAA6-3B58-6746-B3BA-149AE71FEF05}" srcId="{08C9595B-637C-4567-AA14-C2671A7C0AA7}" destId="{193BBD54-048A-314E-B551-D428BF066687}" srcOrd="1" destOrd="0" parTransId="{C5A75791-FBE3-2140-8542-0B6E6048EA26}" sibTransId="{91B90EF1-6E6F-E84F-9CAC-5C7016B24AF9}"/>
    <dgm:cxn modelId="{EFB373AA-FFFD-F349-8726-AE3DC57C5306}" type="presOf" srcId="{E6640581-E0AF-1349-B2E9-CCE4FFFAFA13}" destId="{EDD5592A-2075-A248-B13D-C1B049265DEC}" srcOrd="0" destOrd="1" presId="urn:microsoft.com/office/officeart/2005/8/layout/vList5"/>
    <dgm:cxn modelId="{488C7BAE-538F-4D45-87FB-929C69F2C649}" srcId="{744C2548-6C47-4ABC-B4D3-01BCC3954C91}" destId="{08C9595B-637C-4567-AA14-C2671A7C0AA7}" srcOrd="6" destOrd="0" parTransId="{550D69F1-9E23-4C7D-A6BA-7178CD41BFEE}" sibTransId="{91778C47-6DFD-4BCD-A133-F425A701E341}"/>
    <dgm:cxn modelId="{BA853FB0-A436-ED40-B1B3-8C48AEE75956}" type="presOf" srcId="{94B4FB82-E661-4E3E-A0EC-B0BC34B18905}" destId="{06876578-4F2E-B24C-8A1D-7D6DB69A88D2}" srcOrd="0" destOrd="0" presId="urn:microsoft.com/office/officeart/2005/8/layout/vList5"/>
    <dgm:cxn modelId="{BF51ADB3-FF6D-F246-85A9-A954446332BD}" type="presOf" srcId="{884A083F-2B10-4BFF-9E6C-29EE3199BC9C}" destId="{9B96D029-6951-A245-AB73-FC074BAC699A}" srcOrd="0" destOrd="0" presId="urn:microsoft.com/office/officeart/2005/8/layout/vList5"/>
    <dgm:cxn modelId="{9C29D7B3-6071-7D4A-A9F9-B6D1049FC791}" type="presOf" srcId="{88CDA646-B799-BC4E-811C-2E5B24AD4A72}" destId="{C3994922-F490-7349-A417-FA085E564C66}" srcOrd="0" destOrd="1" presId="urn:microsoft.com/office/officeart/2005/8/layout/vList5"/>
    <dgm:cxn modelId="{98CA16B5-D1E0-4F59-AE55-4EB134DB058C}" srcId="{744C2548-6C47-4ABC-B4D3-01BCC3954C91}" destId="{AF531CC3-4192-4747-941F-B6795EB2F4D9}" srcOrd="3" destOrd="0" parTransId="{0580C657-CCD5-4E1D-93B9-9618F4765904}" sibTransId="{79D4CA3A-F39E-4186-8F44-5A95AC513F62}"/>
    <dgm:cxn modelId="{1903E3B5-7768-B64A-9CFA-7656DFD5C421}" type="presOf" srcId="{AF531CC3-4192-4747-941F-B6795EB2F4D9}" destId="{39FA01FA-5A99-9640-9344-1B1192B2F732}" srcOrd="0" destOrd="0" presId="urn:microsoft.com/office/officeart/2005/8/layout/vList5"/>
    <dgm:cxn modelId="{76269DB9-AEBF-4255-87E8-959F2B1E85A7}" srcId="{08C9595B-637C-4567-AA14-C2671A7C0AA7}" destId="{7921872C-7904-44C3-A8A8-7954D5572F6F}" srcOrd="0" destOrd="0" parTransId="{A7AB87E5-39E1-4CC5-BDA7-A2B6885E146A}" sibTransId="{F5847DCB-B31B-4F83-9F25-4668B3E61C07}"/>
    <dgm:cxn modelId="{CDA3C2B9-A6D1-4749-ACB2-86CC2A057419}" srcId="{651931B5-35DC-41AF-BC6E-05C1E8D25431}" destId="{E6640581-E0AF-1349-B2E9-CCE4FFFAFA13}" srcOrd="1" destOrd="0" parTransId="{7DC73965-E653-304C-BEF3-E549A6056223}" sibTransId="{6680673E-4210-DA43-AB2F-439DD3C9C879}"/>
    <dgm:cxn modelId="{73EEA5CB-DE2F-42B0-8870-A6418D54C151}" srcId="{4D1ADB8C-F7FA-4655-889C-113F66BA8797}" destId="{5B4D790B-C3A7-4EEF-A163-E28A2C928F8C}" srcOrd="0" destOrd="0" parTransId="{CBB5E6C0-B03E-40E3-94BD-9D09554FC9CC}" sibTransId="{D59C89AF-276E-48F5-B0BE-D49A4603D806}"/>
    <dgm:cxn modelId="{4B9B38CC-49CF-4DCA-A43D-54E2D6235EC5}" srcId="{744C2548-6C47-4ABC-B4D3-01BCC3954C91}" destId="{884A083F-2B10-4BFF-9E6C-29EE3199BC9C}" srcOrd="4" destOrd="0" parTransId="{DF01B87E-2A7A-4D84-892D-8456E6821AFF}" sibTransId="{6C8F8B41-7C68-4EA9-98ED-C35CEEF9AB47}"/>
    <dgm:cxn modelId="{5F6FC7CC-E1B2-4043-BAB7-752676D6D037}" srcId="{94B4FB82-E661-4E3E-A0EC-B0BC34B18905}" destId="{617D7611-79CA-D14C-8F88-91280ADC90D2}" srcOrd="1" destOrd="0" parTransId="{9E656CBA-4625-DC48-A078-F628372F4F85}" sibTransId="{1D661D6C-E5C4-D847-ADAC-A0D570BD7C61}"/>
    <dgm:cxn modelId="{FB9CE9D3-A20D-4041-9CFB-B17B1C01AC70}" srcId="{651931B5-35DC-41AF-BC6E-05C1E8D25431}" destId="{2BF7D0E7-55A3-418C-AED5-BED311AB60B9}" srcOrd="0" destOrd="0" parTransId="{2DCFDAC0-04AC-4D92-859E-29341F83D049}" sibTransId="{A18DF4C9-88D5-41CE-BD04-C1FBCA9A3CCF}"/>
    <dgm:cxn modelId="{1E5DDBD5-3942-2A43-9C1F-541DEE05AD44}" type="presOf" srcId="{08C9595B-637C-4567-AA14-C2671A7C0AA7}" destId="{EEA8006B-DF0D-834F-907C-5CFE0B40D0E3}" srcOrd="0" destOrd="0" presId="urn:microsoft.com/office/officeart/2005/8/layout/vList5"/>
    <dgm:cxn modelId="{2DE7DFE1-2F53-7A4E-A750-0EA74A19A79A}" type="presOf" srcId="{5B4D790B-C3A7-4EEF-A163-E28A2C928F8C}" destId="{C3994922-F490-7349-A417-FA085E564C66}" srcOrd="0" destOrd="0" presId="urn:microsoft.com/office/officeart/2005/8/layout/vList5"/>
    <dgm:cxn modelId="{2F7EEDE4-4127-0743-B17C-C7F945696EDE}" srcId="{4D1ADB8C-F7FA-4655-889C-113F66BA8797}" destId="{88CDA646-B799-BC4E-811C-2E5B24AD4A72}" srcOrd="1" destOrd="0" parTransId="{1DD98A98-3D2F-104C-8291-2ECDFD4C2646}" sibTransId="{A533E09B-D0DC-374A-A99A-31D90B15DC6D}"/>
    <dgm:cxn modelId="{9E346CF6-7252-45CD-A325-DE1E8549E115}" srcId="{744C2548-6C47-4ABC-B4D3-01BCC3954C91}" destId="{61DCE348-5B4C-4A6B-AEF6-12D6B00944D7}" srcOrd="2" destOrd="0" parTransId="{E6FD4CD9-FF1A-4BAD-BE9D-13EA5F59E676}" sibTransId="{4D1CA3BD-CC90-4BF1-8BBA-9BD69A185838}"/>
    <dgm:cxn modelId="{017184F6-F8A5-FD44-AB28-487266334A5F}" type="presOf" srcId="{4D1ADB8C-F7FA-4655-889C-113F66BA8797}" destId="{33A6FC6A-516E-1448-90D5-16BDEF42115C}" srcOrd="0" destOrd="0" presId="urn:microsoft.com/office/officeart/2005/8/layout/vList5"/>
    <dgm:cxn modelId="{DBC4E815-CF15-DC49-8BF5-A42A5214EA80}" type="presParOf" srcId="{5E920AE9-6840-4E43-B514-6D4E95760B2A}" destId="{9563B09A-427D-BE4B-B9D7-D57CC9837403}" srcOrd="0" destOrd="0" presId="urn:microsoft.com/office/officeart/2005/8/layout/vList5"/>
    <dgm:cxn modelId="{266E48D5-0A20-7E42-BA3A-C756B953A9F0}" type="presParOf" srcId="{9563B09A-427D-BE4B-B9D7-D57CC9837403}" destId="{831E5A7E-65F3-CE4D-8CC6-4AB3A08824EF}" srcOrd="0" destOrd="0" presId="urn:microsoft.com/office/officeart/2005/8/layout/vList5"/>
    <dgm:cxn modelId="{DAA244CF-8E93-6749-8FFE-D7E5C5F6B260}" type="presParOf" srcId="{9563B09A-427D-BE4B-B9D7-D57CC9837403}" destId="{EDD5592A-2075-A248-B13D-C1B049265DEC}" srcOrd="1" destOrd="0" presId="urn:microsoft.com/office/officeart/2005/8/layout/vList5"/>
    <dgm:cxn modelId="{EAF30F17-2635-B84C-B17D-F0B166403BBB}" type="presParOf" srcId="{5E920AE9-6840-4E43-B514-6D4E95760B2A}" destId="{D0120CEE-913D-984B-8E06-F4A42F4337AC}" srcOrd="1" destOrd="0" presId="urn:microsoft.com/office/officeart/2005/8/layout/vList5"/>
    <dgm:cxn modelId="{F1613DB7-D44B-F84A-A48E-F269148030FC}" type="presParOf" srcId="{5E920AE9-6840-4E43-B514-6D4E95760B2A}" destId="{B07E80D2-1F02-DA4F-B18F-538F11980C95}" srcOrd="2" destOrd="0" presId="urn:microsoft.com/office/officeart/2005/8/layout/vList5"/>
    <dgm:cxn modelId="{72AA8DFF-7CEA-FB44-8CE7-F88DE7FCFB4B}" type="presParOf" srcId="{B07E80D2-1F02-DA4F-B18F-538F11980C95}" destId="{06876578-4F2E-B24C-8A1D-7D6DB69A88D2}" srcOrd="0" destOrd="0" presId="urn:microsoft.com/office/officeart/2005/8/layout/vList5"/>
    <dgm:cxn modelId="{EACA4790-5880-6642-A7D8-358CBCE550A4}" type="presParOf" srcId="{B07E80D2-1F02-DA4F-B18F-538F11980C95}" destId="{115B9D6A-76F5-CE4F-BC27-CD21583C8AE5}" srcOrd="1" destOrd="0" presId="urn:microsoft.com/office/officeart/2005/8/layout/vList5"/>
    <dgm:cxn modelId="{7B45357E-AEBF-A74D-B023-E1E12B3D030D}" type="presParOf" srcId="{5E920AE9-6840-4E43-B514-6D4E95760B2A}" destId="{7A8A832E-B08F-0645-8F13-5E1505E3353F}" srcOrd="3" destOrd="0" presId="urn:microsoft.com/office/officeart/2005/8/layout/vList5"/>
    <dgm:cxn modelId="{802C3AC5-D5E0-0944-AFF0-2A26393F4BE9}" type="presParOf" srcId="{5E920AE9-6840-4E43-B514-6D4E95760B2A}" destId="{FE35CAFC-4832-F742-93D1-0944FFBB4A96}" srcOrd="4" destOrd="0" presId="urn:microsoft.com/office/officeart/2005/8/layout/vList5"/>
    <dgm:cxn modelId="{C6978349-DED3-E64A-88DA-2F5DA2AAB6D4}" type="presParOf" srcId="{FE35CAFC-4832-F742-93D1-0944FFBB4A96}" destId="{1329C55F-8147-6649-8E29-535E44D13814}" srcOrd="0" destOrd="0" presId="urn:microsoft.com/office/officeart/2005/8/layout/vList5"/>
    <dgm:cxn modelId="{696F3CE6-0BBE-164D-B019-9943E2DB6B24}" type="presParOf" srcId="{FE35CAFC-4832-F742-93D1-0944FFBB4A96}" destId="{6B962F42-4EFA-8242-B5BA-71FD5A71886B}" srcOrd="1" destOrd="0" presId="urn:microsoft.com/office/officeart/2005/8/layout/vList5"/>
    <dgm:cxn modelId="{35BDBAFD-6CBD-2846-A96E-EE127AF47472}" type="presParOf" srcId="{5E920AE9-6840-4E43-B514-6D4E95760B2A}" destId="{7F9016F5-B655-CB49-8EEB-DC63934AA2E1}" srcOrd="5" destOrd="0" presId="urn:microsoft.com/office/officeart/2005/8/layout/vList5"/>
    <dgm:cxn modelId="{EF2D10DB-9503-3D41-B205-CE26F93B61D5}" type="presParOf" srcId="{5E920AE9-6840-4E43-B514-6D4E95760B2A}" destId="{4E022804-30BF-A640-9334-E540BB63FE16}" srcOrd="6" destOrd="0" presId="urn:microsoft.com/office/officeart/2005/8/layout/vList5"/>
    <dgm:cxn modelId="{5865B01D-BCAB-344A-9E0D-C2E92AC855E0}" type="presParOf" srcId="{4E022804-30BF-A640-9334-E540BB63FE16}" destId="{39FA01FA-5A99-9640-9344-1B1192B2F732}" srcOrd="0" destOrd="0" presId="urn:microsoft.com/office/officeart/2005/8/layout/vList5"/>
    <dgm:cxn modelId="{55D259CF-A75D-5E45-AE2D-C6E3B8191849}" type="presParOf" srcId="{4E022804-30BF-A640-9334-E540BB63FE16}" destId="{834AD00E-6FAC-F14E-841B-D8DA96872907}" srcOrd="1" destOrd="0" presId="urn:microsoft.com/office/officeart/2005/8/layout/vList5"/>
    <dgm:cxn modelId="{1A83E9BA-1DAF-8846-8B19-B774AD681C26}" type="presParOf" srcId="{5E920AE9-6840-4E43-B514-6D4E95760B2A}" destId="{A661311A-BCDF-094F-8F25-B761015D7333}" srcOrd="7" destOrd="0" presId="urn:microsoft.com/office/officeart/2005/8/layout/vList5"/>
    <dgm:cxn modelId="{E5D12A9E-3FC5-814F-8301-2DE3A39D3108}" type="presParOf" srcId="{5E920AE9-6840-4E43-B514-6D4E95760B2A}" destId="{89F77349-AA20-B345-87D0-3C50C03A7962}" srcOrd="8" destOrd="0" presId="urn:microsoft.com/office/officeart/2005/8/layout/vList5"/>
    <dgm:cxn modelId="{0CFF9DDF-5A54-9B4E-81FD-C887B618D64D}" type="presParOf" srcId="{89F77349-AA20-B345-87D0-3C50C03A7962}" destId="{9B96D029-6951-A245-AB73-FC074BAC699A}" srcOrd="0" destOrd="0" presId="urn:microsoft.com/office/officeart/2005/8/layout/vList5"/>
    <dgm:cxn modelId="{2E9FB3E5-9FC5-894A-AF7D-723038EB04C3}" type="presParOf" srcId="{89F77349-AA20-B345-87D0-3C50C03A7962}" destId="{3C492FA0-35AB-C341-AE04-BDBD875CD7B1}" srcOrd="1" destOrd="0" presId="urn:microsoft.com/office/officeart/2005/8/layout/vList5"/>
    <dgm:cxn modelId="{04CA5190-37BE-464B-A6F9-942D9C571C14}" type="presParOf" srcId="{5E920AE9-6840-4E43-B514-6D4E95760B2A}" destId="{F8D3B52C-EC91-7F41-B8E2-68928B2F603F}" srcOrd="9" destOrd="0" presId="urn:microsoft.com/office/officeart/2005/8/layout/vList5"/>
    <dgm:cxn modelId="{65014E4B-51FF-6146-911E-F8303D8A9B9B}" type="presParOf" srcId="{5E920AE9-6840-4E43-B514-6D4E95760B2A}" destId="{7F1898FD-69C1-4E42-B1B5-A3DB37C38919}" srcOrd="10" destOrd="0" presId="urn:microsoft.com/office/officeart/2005/8/layout/vList5"/>
    <dgm:cxn modelId="{FEB4CD97-204B-6D4D-95C8-0BB0D520681D}" type="presParOf" srcId="{7F1898FD-69C1-4E42-B1B5-A3DB37C38919}" destId="{33A6FC6A-516E-1448-90D5-16BDEF42115C}" srcOrd="0" destOrd="0" presId="urn:microsoft.com/office/officeart/2005/8/layout/vList5"/>
    <dgm:cxn modelId="{FB0ED6DE-E465-1A48-9823-11A3729C77E7}" type="presParOf" srcId="{7F1898FD-69C1-4E42-B1B5-A3DB37C38919}" destId="{C3994922-F490-7349-A417-FA085E564C66}" srcOrd="1" destOrd="0" presId="urn:microsoft.com/office/officeart/2005/8/layout/vList5"/>
    <dgm:cxn modelId="{6C20B987-0D0D-C242-A73E-BA9DDF76A402}" type="presParOf" srcId="{5E920AE9-6840-4E43-B514-6D4E95760B2A}" destId="{7EC9F962-7D90-354D-B271-282A050AB448}" srcOrd="11" destOrd="0" presId="urn:microsoft.com/office/officeart/2005/8/layout/vList5"/>
    <dgm:cxn modelId="{E39602D7-6D3A-3449-B1BD-7B68D3A4618C}" type="presParOf" srcId="{5E920AE9-6840-4E43-B514-6D4E95760B2A}" destId="{46C06CF1-CBB4-3E4B-8830-4501DC909B7B}" srcOrd="12" destOrd="0" presId="urn:microsoft.com/office/officeart/2005/8/layout/vList5"/>
    <dgm:cxn modelId="{6C5ED65B-35F1-2745-B501-7A4F365094D6}" type="presParOf" srcId="{46C06CF1-CBB4-3E4B-8830-4501DC909B7B}" destId="{EEA8006B-DF0D-834F-907C-5CFE0B40D0E3}" srcOrd="0" destOrd="0" presId="urn:microsoft.com/office/officeart/2005/8/layout/vList5"/>
    <dgm:cxn modelId="{60E2A894-A3CB-714F-A758-45D4A72A1900}" type="presParOf" srcId="{46C06CF1-CBB4-3E4B-8830-4501DC909B7B}" destId="{66DFFBD4-86BE-6B46-A7BA-57E9CD3EAA3C}"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D5592A-2075-A248-B13D-C1B049265DEC}">
      <dsp:nvSpPr>
        <dsp:cNvPr id="0" name=""/>
        <dsp:cNvSpPr/>
      </dsp:nvSpPr>
      <dsp:spPr>
        <a:xfrm rot="5400000">
          <a:off x="6917663" y="-3073448"/>
          <a:ext cx="465888" cy="6729984"/>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22860" rIns="45720" bIns="22860" numCol="1" spcCol="1270" anchor="ctr" anchorCtr="0">
          <a:noAutofit/>
        </a:bodyPr>
        <a:lstStyle/>
        <a:p>
          <a:pPr marL="114300" lvl="1" indent="-114300" algn="l" defTabSz="533400">
            <a:lnSpc>
              <a:spcPct val="90000"/>
            </a:lnSpc>
            <a:spcBef>
              <a:spcPct val="0"/>
            </a:spcBef>
            <a:spcAft>
              <a:spcPct val="15000"/>
            </a:spcAft>
            <a:buChar char="•"/>
          </a:pPr>
          <a:r>
            <a:rPr lang="en-US" sz="1200" kern="1200" dirty="0"/>
            <a:t>Scale infrastructure up or down based on demand</a:t>
          </a:r>
        </a:p>
        <a:p>
          <a:pPr marL="114300" lvl="1" indent="-114300" algn="l" defTabSz="533400">
            <a:lnSpc>
              <a:spcPct val="90000"/>
            </a:lnSpc>
            <a:spcBef>
              <a:spcPct val="0"/>
            </a:spcBef>
            <a:spcAft>
              <a:spcPct val="15000"/>
            </a:spcAft>
            <a:buChar char="•"/>
          </a:pPr>
          <a:r>
            <a:rPr lang="en-US" sz="1200" kern="1200" dirty="0"/>
            <a:t>Flexible cost optimization supporting fluctuating business workloads</a:t>
          </a:r>
        </a:p>
      </dsp:txBody>
      <dsp:txXfrm rot="-5400000">
        <a:off x="3785616" y="81342"/>
        <a:ext cx="6707241" cy="420402"/>
      </dsp:txXfrm>
    </dsp:sp>
    <dsp:sp modelId="{831E5A7E-65F3-CE4D-8CC6-4AB3A08824EF}">
      <dsp:nvSpPr>
        <dsp:cNvPr id="0" name=""/>
        <dsp:cNvSpPr/>
      </dsp:nvSpPr>
      <dsp:spPr>
        <a:xfrm>
          <a:off x="0" y="363"/>
          <a:ext cx="3785616" cy="5823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l" defTabSz="1066800">
            <a:lnSpc>
              <a:spcPct val="90000"/>
            </a:lnSpc>
            <a:spcBef>
              <a:spcPct val="0"/>
            </a:spcBef>
            <a:spcAft>
              <a:spcPct val="35000"/>
            </a:spcAft>
            <a:buNone/>
          </a:pPr>
          <a:r>
            <a:rPr lang="en-US" sz="2400" b="1" kern="1200"/>
            <a:t>Scalability</a:t>
          </a:r>
          <a:endParaRPr lang="en-US" sz="2400" kern="1200"/>
        </a:p>
      </dsp:txBody>
      <dsp:txXfrm>
        <a:off x="28428" y="28791"/>
        <a:ext cx="3728760" cy="525504"/>
      </dsp:txXfrm>
    </dsp:sp>
    <dsp:sp modelId="{115B9D6A-76F5-CE4F-BC27-CD21583C8AE5}">
      <dsp:nvSpPr>
        <dsp:cNvPr id="0" name=""/>
        <dsp:cNvSpPr/>
      </dsp:nvSpPr>
      <dsp:spPr>
        <a:xfrm rot="5400000">
          <a:off x="6917663" y="-2461969"/>
          <a:ext cx="465888" cy="6729984"/>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22860" rIns="45720" bIns="22860" numCol="1" spcCol="1270" anchor="ctr" anchorCtr="0">
          <a:noAutofit/>
        </a:bodyPr>
        <a:lstStyle/>
        <a:p>
          <a:pPr marL="114300" lvl="1" indent="-114300" algn="l" defTabSz="533400">
            <a:lnSpc>
              <a:spcPct val="90000"/>
            </a:lnSpc>
            <a:spcBef>
              <a:spcPct val="0"/>
            </a:spcBef>
            <a:spcAft>
              <a:spcPct val="15000"/>
            </a:spcAft>
            <a:buChar char="•"/>
          </a:pPr>
          <a:r>
            <a:rPr lang="en-US" sz="1200" kern="1200" dirty="0"/>
            <a:t>No upfront capital expense or physical hardware</a:t>
          </a:r>
        </a:p>
        <a:p>
          <a:pPr marL="114300" lvl="1" indent="-114300" algn="l" defTabSz="533400">
            <a:lnSpc>
              <a:spcPct val="90000"/>
            </a:lnSpc>
            <a:spcBef>
              <a:spcPct val="0"/>
            </a:spcBef>
            <a:spcAft>
              <a:spcPct val="15000"/>
            </a:spcAft>
            <a:buChar char="•"/>
          </a:pPr>
          <a:r>
            <a:rPr lang="en-US" sz="1200" kern="1200" dirty="0"/>
            <a:t>Pay for what you use, on-demand</a:t>
          </a:r>
        </a:p>
      </dsp:txBody>
      <dsp:txXfrm rot="-5400000">
        <a:off x="3785616" y="692821"/>
        <a:ext cx="6707241" cy="420402"/>
      </dsp:txXfrm>
    </dsp:sp>
    <dsp:sp modelId="{06876578-4F2E-B24C-8A1D-7D6DB69A88D2}">
      <dsp:nvSpPr>
        <dsp:cNvPr id="0" name=""/>
        <dsp:cNvSpPr/>
      </dsp:nvSpPr>
      <dsp:spPr>
        <a:xfrm>
          <a:off x="0" y="611842"/>
          <a:ext cx="3785616" cy="5823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l" defTabSz="1066800">
            <a:lnSpc>
              <a:spcPct val="90000"/>
            </a:lnSpc>
            <a:spcBef>
              <a:spcPct val="0"/>
            </a:spcBef>
            <a:spcAft>
              <a:spcPct val="35000"/>
            </a:spcAft>
            <a:buNone/>
          </a:pPr>
          <a:r>
            <a:rPr lang="en-US" sz="2400" b="1" kern="1200" dirty="0"/>
            <a:t>Cost Efficiency</a:t>
          </a:r>
          <a:endParaRPr lang="en-US" sz="2400" kern="1200" dirty="0"/>
        </a:p>
      </dsp:txBody>
      <dsp:txXfrm>
        <a:off x="28428" y="640270"/>
        <a:ext cx="3728760" cy="525504"/>
      </dsp:txXfrm>
    </dsp:sp>
    <dsp:sp modelId="{6B962F42-4EFA-8242-B5BA-71FD5A71886B}">
      <dsp:nvSpPr>
        <dsp:cNvPr id="0" name=""/>
        <dsp:cNvSpPr/>
      </dsp:nvSpPr>
      <dsp:spPr>
        <a:xfrm rot="5400000">
          <a:off x="6917663" y="-1850490"/>
          <a:ext cx="465888" cy="6729984"/>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22860" rIns="45720" bIns="22860" numCol="1" spcCol="1270" anchor="ctr" anchorCtr="0">
          <a:noAutofit/>
        </a:bodyPr>
        <a:lstStyle/>
        <a:p>
          <a:pPr marL="114300" lvl="1" indent="-114300" algn="l" defTabSz="533400">
            <a:lnSpc>
              <a:spcPct val="90000"/>
            </a:lnSpc>
            <a:spcBef>
              <a:spcPct val="0"/>
            </a:spcBef>
            <a:spcAft>
              <a:spcPct val="15000"/>
            </a:spcAft>
            <a:buChar char="•"/>
          </a:pPr>
          <a:r>
            <a:rPr lang="en-US" sz="1200" kern="1200" dirty="0"/>
            <a:t>Access from anywhere with an internet connection</a:t>
          </a:r>
        </a:p>
        <a:p>
          <a:pPr marL="114300" lvl="1" indent="-114300" algn="l" defTabSz="533400">
            <a:lnSpc>
              <a:spcPct val="90000"/>
            </a:lnSpc>
            <a:spcBef>
              <a:spcPct val="0"/>
            </a:spcBef>
            <a:spcAft>
              <a:spcPct val="15000"/>
            </a:spcAft>
            <a:buChar char="•"/>
          </a:pPr>
          <a:r>
            <a:rPr lang="en-US" sz="1200" kern="1200" dirty="0"/>
            <a:t>Enable remote work, collaboration, and data access</a:t>
          </a:r>
        </a:p>
      </dsp:txBody>
      <dsp:txXfrm rot="-5400000">
        <a:off x="3785616" y="1304300"/>
        <a:ext cx="6707241" cy="420402"/>
      </dsp:txXfrm>
    </dsp:sp>
    <dsp:sp modelId="{1329C55F-8147-6649-8E29-535E44D13814}">
      <dsp:nvSpPr>
        <dsp:cNvPr id="0" name=""/>
        <dsp:cNvSpPr/>
      </dsp:nvSpPr>
      <dsp:spPr>
        <a:xfrm>
          <a:off x="0" y="1223320"/>
          <a:ext cx="3785616" cy="5823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l" defTabSz="1066800">
            <a:lnSpc>
              <a:spcPct val="90000"/>
            </a:lnSpc>
            <a:spcBef>
              <a:spcPct val="0"/>
            </a:spcBef>
            <a:spcAft>
              <a:spcPct val="35000"/>
            </a:spcAft>
            <a:buNone/>
          </a:pPr>
          <a:r>
            <a:rPr lang="en-US" sz="2400" b="1" kern="1200" dirty="0"/>
            <a:t>Accessibility</a:t>
          </a:r>
          <a:endParaRPr lang="en-US" sz="2400" kern="1200" dirty="0"/>
        </a:p>
      </dsp:txBody>
      <dsp:txXfrm>
        <a:off x="28428" y="1251748"/>
        <a:ext cx="3728760" cy="525504"/>
      </dsp:txXfrm>
    </dsp:sp>
    <dsp:sp modelId="{834AD00E-6FAC-F14E-841B-D8DA96872907}">
      <dsp:nvSpPr>
        <dsp:cNvPr id="0" name=""/>
        <dsp:cNvSpPr/>
      </dsp:nvSpPr>
      <dsp:spPr>
        <a:xfrm rot="5400000">
          <a:off x="6917663" y="-1239012"/>
          <a:ext cx="465888" cy="6729984"/>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22860" rIns="45720" bIns="22860" numCol="1" spcCol="1270" anchor="ctr" anchorCtr="0">
          <a:noAutofit/>
        </a:bodyPr>
        <a:lstStyle/>
        <a:p>
          <a:pPr marL="114300" lvl="1" indent="-114300" algn="l" defTabSz="533400">
            <a:lnSpc>
              <a:spcPct val="90000"/>
            </a:lnSpc>
            <a:spcBef>
              <a:spcPct val="0"/>
            </a:spcBef>
            <a:spcAft>
              <a:spcPct val="15000"/>
            </a:spcAft>
            <a:buChar char="•"/>
          </a:pPr>
          <a:r>
            <a:rPr lang="en-US" sz="1200" kern="1200" dirty="0"/>
            <a:t>Reduced risk of data loss and downtime through high levels of reliability through data replication and redundancy.</a:t>
          </a:r>
        </a:p>
      </dsp:txBody>
      <dsp:txXfrm rot="-5400000">
        <a:off x="3785616" y="1915778"/>
        <a:ext cx="6707241" cy="420402"/>
      </dsp:txXfrm>
    </dsp:sp>
    <dsp:sp modelId="{39FA01FA-5A99-9640-9344-1B1192B2F732}">
      <dsp:nvSpPr>
        <dsp:cNvPr id="0" name=""/>
        <dsp:cNvSpPr/>
      </dsp:nvSpPr>
      <dsp:spPr>
        <a:xfrm>
          <a:off x="0" y="1834799"/>
          <a:ext cx="3785616" cy="5823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l" defTabSz="1066800">
            <a:lnSpc>
              <a:spcPct val="90000"/>
            </a:lnSpc>
            <a:spcBef>
              <a:spcPct val="0"/>
            </a:spcBef>
            <a:spcAft>
              <a:spcPct val="35000"/>
            </a:spcAft>
            <a:buNone/>
          </a:pPr>
          <a:r>
            <a:rPr lang="en-US" sz="2400" b="1" kern="1200" dirty="0"/>
            <a:t>Reliability and Redundancy</a:t>
          </a:r>
          <a:endParaRPr lang="en-US" sz="2400" kern="1200" dirty="0"/>
        </a:p>
      </dsp:txBody>
      <dsp:txXfrm>
        <a:off x="28428" y="1863227"/>
        <a:ext cx="3728760" cy="525504"/>
      </dsp:txXfrm>
    </dsp:sp>
    <dsp:sp modelId="{3C492FA0-35AB-C341-AE04-BDBD875CD7B1}">
      <dsp:nvSpPr>
        <dsp:cNvPr id="0" name=""/>
        <dsp:cNvSpPr/>
      </dsp:nvSpPr>
      <dsp:spPr>
        <a:xfrm rot="5400000">
          <a:off x="6917663" y="-627533"/>
          <a:ext cx="465888" cy="6729984"/>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22860" rIns="45720" bIns="22860" numCol="1" spcCol="1270" anchor="ctr" anchorCtr="0">
          <a:noAutofit/>
        </a:bodyPr>
        <a:lstStyle/>
        <a:p>
          <a:pPr marL="114300" lvl="1" indent="-114300" algn="l" defTabSz="533400">
            <a:lnSpc>
              <a:spcPct val="90000"/>
            </a:lnSpc>
            <a:spcBef>
              <a:spcPct val="0"/>
            </a:spcBef>
            <a:spcAft>
              <a:spcPct val="15000"/>
            </a:spcAft>
            <a:buChar char="•"/>
          </a:pPr>
          <a:r>
            <a:rPr lang="en-US" sz="1200" kern="1200" dirty="0"/>
            <a:t>Physically secured infrastructure and compliance certifications</a:t>
          </a:r>
        </a:p>
        <a:p>
          <a:pPr marL="114300" lvl="1" indent="-114300" algn="l" defTabSz="533400">
            <a:lnSpc>
              <a:spcPct val="90000"/>
            </a:lnSpc>
            <a:spcBef>
              <a:spcPct val="0"/>
            </a:spcBef>
            <a:spcAft>
              <a:spcPct val="15000"/>
            </a:spcAft>
            <a:buChar char="•"/>
          </a:pPr>
          <a:r>
            <a:rPr lang="en-US" sz="1200" kern="1200" dirty="0"/>
            <a:t>Often better than individual organizations</a:t>
          </a:r>
        </a:p>
      </dsp:txBody>
      <dsp:txXfrm rot="-5400000">
        <a:off x="3785616" y="2527257"/>
        <a:ext cx="6707241" cy="420402"/>
      </dsp:txXfrm>
    </dsp:sp>
    <dsp:sp modelId="{9B96D029-6951-A245-AB73-FC074BAC699A}">
      <dsp:nvSpPr>
        <dsp:cNvPr id="0" name=""/>
        <dsp:cNvSpPr/>
      </dsp:nvSpPr>
      <dsp:spPr>
        <a:xfrm>
          <a:off x="0" y="2446278"/>
          <a:ext cx="3785616" cy="5823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l" defTabSz="1066800">
            <a:lnSpc>
              <a:spcPct val="90000"/>
            </a:lnSpc>
            <a:spcBef>
              <a:spcPct val="0"/>
            </a:spcBef>
            <a:spcAft>
              <a:spcPct val="35000"/>
            </a:spcAft>
            <a:buNone/>
          </a:pPr>
          <a:r>
            <a:rPr lang="en-US" sz="2400" b="1" kern="1200" dirty="0"/>
            <a:t>Security</a:t>
          </a:r>
          <a:endParaRPr lang="en-US" sz="2400" kern="1200" dirty="0"/>
        </a:p>
      </dsp:txBody>
      <dsp:txXfrm>
        <a:off x="28428" y="2474706"/>
        <a:ext cx="3728760" cy="525504"/>
      </dsp:txXfrm>
    </dsp:sp>
    <dsp:sp modelId="{C3994922-F490-7349-A417-FA085E564C66}">
      <dsp:nvSpPr>
        <dsp:cNvPr id="0" name=""/>
        <dsp:cNvSpPr/>
      </dsp:nvSpPr>
      <dsp:spPr>
        <a:xfrm rot="5400000">
          <a:off x="6917663" y="-16054"/>
          <a:ext cx="465888" cy="6729984"/>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22860" rIns="45720" bIns="22860" numCol="1" spcCol="1270" anchor="ctr" anchorCtr="0">
          <a:noAutofit/>
        </a:bodyPr>
        <a:lstStyle/>
        <a:p>
          <a:pPr marL="114300" lvl="1" indent="-114300" algn="l" defTabSz="533400">
            <a:lnSpc>
              <a:spcPct val="90000"/>
            </a:lnSpc>
            <a:spcBef>
              <a:spcPct val="0"/>
            </a:spcBef>
            <a:spcAft>
              <a:spcPct val="15000"/>
            </a:spcAft>
            <a:buChar char="•"/>
          </a:pPr>
          <a:r>
            <a:rPr lang="en-US" sz="1200" kern="1200" dirty="0"/>
            <a:t>Wide range of tools and services allowing rapid business innovation</a:t>
          </a:r>
        </a:p>
        <a:p>
          <a:pPr marL="114300" lvl="1" indent="-114300" algn="l" defTabSz="533400">
            <a:lnSpc>
              <a:spcPct val="90000"/>
            </a:lnSpc>
            <a:spcBef>
              <a:spcPct val="0"/>
            </a:spcBef>
            <a:spcAft>
              <a:spcPct val="15000"/>
            </a:spcAft>
            <a:buChar char="•"/>
          </a:pPr>
          <a:r>
            <a:rPr lang="en-US" sz="1200" kern="1200" dirty="0"/>
            <a:t>Avoid ground-up builds</a:t>
          </a:r>
        </a:p>
      </dsp:txBody>
      <dsp:txXfrm rot="-5400000">
        <a:off x="3785616" y="3138736"/>
        <a:ext cx="6707241" cy="420402"/>
      </dsp:txXfrm>
    </dsp:sp>
    <dsp:sp modelId="{33A6FC6A-516E-1448-90D5-16BDEF42115C}">
      <dsp:nvSpPr>
        <dsp:cNvPr id="0" name=""/>
        <dsp:cNvSpPr/>
      </dsp:nvSpPr>
      <dsp:spPr>
        <a:xfrm>
          <a:off x="0" y="3057757"/>
          <a:ext cx="3785616" cy="5823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l" defTabSz="1066800">
            <a:lnSpc>
              <a:spcPct val="90000"/>
            </a:lnSpc>
            <a:spcBef>
              <a:spcPct val="0"/>
            </a:spcBef>
            <a:spcAft>
              <a:spcPct val="35000"/>
            </a:spcAft>
            <a:buNone/>
          </a:pPr>
          <a:r>
            <a:rPr lang="en-US" sz="2400" b="1" kern="1200" dirty="0"/>
            <a:t>Innovation</a:t>
          </a:r>
          <a:endParaRPr lang="en-US" sz="2400" kern="1200" dirty="0"/>
        </a:p>
      </dsp:txBody>
      <dsp:txXfrm>
        <a:off x="28428" y="3086185"/>
        <a:ext cx="3728760" cy="525504"/>
      </dsp:txXfrm>
    </dsp:sp>
    <dsp:sp modelId="{66DFFBD4-86BE-6B46-A7BA-57E9CD3EAA3C}">
      <dsp:nvSpPr>
        <dsp:cNvPr id="0" name=""/>
        <dsp:cNvSpPr/>
      </dsp:nvSpPr>
      <dsp:spPr>
        <a:xfrm rot="5400000">
          <a:off x="6917663" y="595424"/>
          <a:ext cx="465888" cy="6729984"/>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22860" rIns="45720" bIns="22860" numCol="1" spcCol="1270" anchor="ctr" anchorCtr="0">
          <a:noAutofit/>
        </a:bodyPr>
        <a:lstStyle/>
        <a:p>
          <a:pPr marL="114300" lvl="1" indent="-114300" algn="l" defTabSz="533400">
            <a:lnSpc>
              <a:spcPct val="90000"/>
            </a:lnSpc>
            <a:spcBef>
              <a:spcPct val="0"/>
            </a:spcBef>
            <a:spcAft>
              <a:spcPct val="15000"/>
            </a:spcAft>
            <a:buChar char="•"/>
          </a:pPr>
          <a:r>
            <a:rPr lang="en-US" sz="1200" kern="1200" dirty="0"/>
            <a:t>Worldwide, global reach, with multiple data centers</a:t>
          </a:r>
        </a:p>
        <a:p>
          <a:pPr marL="114300" lvl="1" indent="-114300" algn="l" defTabSz="533400">
            <a:lnSpc>
              <a:spcPct val="90000"/>
            </a:lnSpc>
            <a:spcBef>
              <a:spcPct val="0"/>
            </a:spcBef>
            <a:spcAft>
              <a:spcPct val="15000"/>
            </a:spcAft>
            <a:buChar char="•"/>
          </a:pPr>
          <a:r>
            <a:rPr lang="en-US" sz="1200" kern="1200" dirty="0"/>
            <a:t>Easy expansion and global presence</a:t>
          </a:r>
        </a:p>
      </dsp:txBody>
      <dsp:txXfrm rot="-5400000">
        <a:off x="3785616" y="3750215"/>
        <a:ext cx="6707241" cy="420402"/>
      </dsp:txXfrm>
    </dsp:sp>
    <dsp:sp modelId="{EEA8006B-DF0D-834F-907C-5CFE0B40D0E3}">
      <dsp:nvSpPr>
        <dsp:cNvPr id="0" name=""/>
        <dsp:cNvSpPr/>
      </dsp:nvSpPr>
      <dsp:spPr>
        <a:xfrm>
          <a:off x="0" y="3669235"/>
          <a:ext cx="3785616" cy="5823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l" defTabSz="1066800">
            <a:lnSpc>
              <a:spcPct val="90000"/>
            </a:lnSpc>
            <a:spcBef>
              <a:spcPct val="0"/>
            </a:spcBef>
            <a:spcAft>
              <a:spcPct val="35000"/>
            </a:spcAft>
            <a:buNone/>
          </a:pPr>
          <a:r>
            <a:rPr lang="en-US" sz="2400" b="1" kern="1200" dirty="0"/>
            <a:t>Global Reach</a:t>
          </a:r>
          <a:endParaRPr lang="en-US" sz="2400" kern="1200" dirty="0"/>
        </a:p>
      </dsp:txBody>
      <dsp:txXfrm>
        <a:off x="28428" y="3697663"/>
        <a:ext cx="3728760" cy="525504"/>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5188E05-CAD2-491D-93D4-ECB3793357F0}" type="datetimeFigureOut">
              <a:rPr lang="en-IN" smtClean="0"/>
              <a:t>06/12/24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4552BB5-5DBE-4ABE-AD80-5ED01C1C7C64}" type="slidenum">
              <a:rPr lang="en-IN" smtClean="0"/>
              <a:t>‹#›</a:t>
            </a:fld>
            <a:endParaRPr lang="en-IN"/>
          </a:p>
        </p:txBody>
      </p:sp>
    </p:spTree>
    <p:extLst>
      <p:ext uri="{BB962C8B-B14F-4D97-AF65-F5344CB8AC3E}">
        <p14:creationId xmlns:p14="http://schemas.microsoft.com/office/powerpoint/2010/main" val="12226086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aws.amazon.com/compliance/shared-responsibility-model/"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www.weave.works/blog/a-practical-guide-to-choosing-between-docker-containers-and-vms"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SPIDERS: </a:t>
            </a:r>
            <a:r>
              <a:rPr lang="en-US" dirty="0" err="1"/>
              <a:t>SasS</a:t>
            </a:r>
            <a:r>
              <a:rPr lang="en-US" dirty="0"/>
              <a:t>, PaaS, IaaS, </a:t>
            </a:r>
            <a:r>
              <a:rPr lang="en-US" dirty="0" err="1"/>
              <a:t>bigData</a:t>
            </a:r>
            <a:r>
              <a:rPr lang="en-US" dirty="0"/>
              <a:t>, Elastic, Resilient, Subscription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u="sng" dirty="0"/>
              <a:t>IaaS</a:t>
            </a:r>
          </a:p>
          <a:p>
            <a:r>
              <a:rPr lang="en-US" dirty="0">
                <a:solidFill>
                  <a:srgbClr val="000000"/>
                </a:solidFill>
                <a:effectLst/>
                <a:latin typeface="Helvetica" pitchFamily="2" charset="0"/>
              </a:rPr>
              <a:t>Like renting a car and upgrading it as needed without owning or maintaining it.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u="sng" dirty="0"/>
              <a:t>PaaS</a:t>
            </a:r>
          </a:p>
          <a:p>
            <a:r>
              <a:rPr lang="en-US" dirty="0">
                <a:solidFill>
                  <a:srgbClr val="000000"/>
                </a:solidFill>
                <a:effectLst/>
                <a:latin typeface="Helvetica" pitchFamily="2" charset="0"/>
              </a:rPr>
              <a:t>Like renting a ready-to-use kitchen instead of building one from scratch. You get all the tools, appliances, and a clean workspace to cook your meal (develop your software).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74552BB5-5DBE-4ABE-AD80-5ED01C1C7C64}" type="slidenum">
              <a:rPr lang="en-IN" smtClean="0"/>
              <a:t>11</a:t>
            </a:fld>
            <a:endParaRPr lang="en-IN"/>
          </a:p>
        </p:txBody>
      </p:sp>
    </p:spTree>
    <p:extLst>
      <p:ext uri="{BB962C8B-B14F-4D97-AF65-F5344CB8AC3E}">
        <p14:creationId xmlns:p14="http://schemas.microsoft.com/office/powerpoint/2010/main" val="1427058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253167fd36b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253167fd36b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Please explain the On-Prem elements briefly (this is IMP, learners always ask) then compare to Cloud</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Runtime can be a little difficult to grasp for folks</a:t>
            </a:r>
            <a:endParaRPr dirty="0"/>
          </a:p>
          <a:p>
            <a:pPr marL="914400" lvl="1" indent="-317500" algn="l" rtl="0">
              <a:lnSpc>
                <a:spcPct val="115000"/>
              </a:lnSpc>
              <a:spcBef>
                <a:spcPts val="0"/>
              </a:spcBef>
              <a:spcAft>
                <a:spcPts val="0"/>
              </a:spcAft>
              <a:buClr>
                <a:srgbClr val="595959"/>
              </a:buClr>
              <a:buSzPts val="1400"/>
              <a:buAutoNum type="alphaLcPeriod"/>
            </a:pPr>
            <a:r>
              <a:rPr lang="en" sz="1400" dirty="0">
                <a:solidFill>
                  <a:srgbClr val="595959"/>
                </a:solidFill>
              </a:rPr>
              <a:t>The runtime environment ensures that the software can utilize system resources effectively and provides an execution environment that is consistent across different platforms</a:t>
            </a:r>
            <a:endParaRPr sz="1400" dirty="0">
              <a:solidFill>
                <a:srgbClr val="595959"/>
              </a:solidFill>
            </a:endParaRPr>
          </a:p>
          <a:p>
            <a:pPr marL="914400" lvl="1" indent="-317500" algn="l" rtl="0">
              <a:lnSpc>
                <a:spcPct val="115000"/>
              </a:lnSpc>
              <a:spcBef>
                <a:spcPts val="0"/>
              </a:spcBef>
              <a:spcAft>
                <a:spcPts val="0"/>
              </a:spcAft>
              <a:buClr>
                <a:srgbClr val="595959"/>
              </a:buClr>
              <a:buSzPts val="1400"/>
              <a:buAutoNum type="alphaLcPeriod"/>
            </a:pPr>
            <a:r>
              <a:rPr lang="en" sz="1400" dirty="0">
                <a:solidFill>
                  <a:srgbClr val="595959"/>
                </a:solidFill>
              </a:rPr>
              <a:t>The runtime provides an abstraction layer between the application and the underlying hardware and operating system.</a:t>
            </a:r>
            <a:endParaRPr sz="1400" dirty="0">
              <a:solidFill>
                <a:srgbClr val="595959"/>
              </a:solidFill>
            </a:endParaRPr>
          </a:p>
          <a:p>
            <a:pPr marL="914400" lvl="1" indent="-317500" algn="l" rtl="0">
              <a:lnSpc>
                <a:spcPct val="115000"/>
              </a:lnSpc>
              <a:spcBef>
                <a:spcPts val="0"/>
              </a:spcBef>
              <a:spcAft>
                <a:spcPts val="0"/>
              </a:spcAft>
              <a:buClr>
                <a:srgbClr val="595959"/>
              </a:buClr>
              <a:buSzPts val="1400"/>
              <a:buAutoNum type="alphaLcPeriod"/>
            </a:pPr>
            <a:r>
              <a:rPr lang="en" sz="1400" dirty="0">
                <a:solidFill>
                  <a:srgbClr val="595959"/>
                </a:solidFill>
              </a:rPr>
              <a:t>It encompasses the libraries, frameworks, and other components required to run and manage the execution of the software. </a:t>
            </a: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34 launched regions</a:t>
            </a:r>
          </a:p>
          <a:p>
            <a:pPr marL="171450" indent="-171450">
              <a:buFontTx/>
              <a:buChar char="-"/>
            </a:pPr>
            <a:r>
              <a:rPr lang="en-US" dirty="0"/>
              <a:t>108 availability zones</a:t>
            </a:r>
          </a:p>
          <a:p>
            <a:pPr marL="171450" indent="-171450">
              <a:buFontTx/>
              <a:buChar char="-"/>
            </a:pPr>
            <a:r>
              <a:rPr lang="en-US" dirty="0"/>
              <a:t>600+ Points of Presence (POPs) - CloudFront</a:t>
            </a:r>
          </a:p>
          <a:p>
            <a:pPr marL="171450" indent="-171450">
              <a:buFontTx/>
              <a:buChar char="-"/>
            </a:pPr>
            <a:r>
              <a:rPr lang="en-US" dirty="0"/>
              <a:t>13 regional edge caches (CloudFront)</a:t>
            </a:r>
          </a:p>
          <a:p>
            <a:pPr marL="171450" indent="-171450">
              <a:buFontTx/>
              <a:buChar char="-"/>
            </a:pPr>
            <a:r>
              <a:rPr lang="en-US" dirty="0"/>
              <a:t>200+ services</a:t>
            </a:r>
          </a:p>
          <a:p>
            <a:endParaRPr lang="en-US" dirty="0"/>
          </a:p>
          <a:p>
            <a:r>
              <a:rPr lang="en-US" b="1" dirty="0"/>
              <a:t>Region</a:t>
            </a:r>
            <a:r>
              <a:rPr lang="en-US" dirty="0"/>
              <a:t>: Independent geographic area</a:t>
            </a:r>
          </a:p>
          <a:p>
            <a:r>
              <a:rPr lang="en-US" b="1" dirty="0"/>
              <a:t>Availability Zone</a:t>
            </a:r>
            <a:r>
              <a:rPr lang="en-US" dirty="0"/>
              <a:t>: multiple isolated locations or data centers within a region</a:t>
            </a:r>
          </a:p>
          <a:p>
            <a:r>
              <a:rPr lang="en-US" b="1" dirty="0"/>
              <a:t>Edge Locations</a:t>
            </a:r>
            <a:r>
              <a:rPr lang="en-US" dirty="0"/>
              <a:t>: Locations with caching devices near populated areas. May be a rack or more in a shared location, not necessarily a large data center.</a:t>
            </a:r>
          </a:p>
          <a:p>
            <a:r>
              <a:rPr lang="en-US" b="1" dirty="0"/>
              <a:t>Point of Presence (POP)</a:t>
            </a:r>
            <a:r>
              <a:rPr lang="en-US" dirty="0"/>
              <a:t>: Physical location where two or more networks or communication devices build a connection from one place to the rest of the internet. It's essentially a junction point where different networks intersect</a:t>
            </a:r>
          </a:p>
          <a:p>
            <a:endParaRPr lang="en-US" dirty="0"/>
          </a:p>
          <a:p>
            <a:r>
              <a:rPr lang="en-US" dirty="0"/>
              <a:t>Reference: </a:t>
            </a:r>
          </a:p>
          <a:p>
            <a:r>
              <a:rPr lang="en-US" dirty="0"/>
              <a:t>- https://</a:t>
            </a:r>
            <a:r>
              <a:rPr lang="en-US" dirty="0" err="1"/>
              <a:t>aws.amazon.com</a:t>
            </a:r>
            <a:r>
              <a:rPr lang="en-US" dirty="0"/>
              <a:t>/about-</a:t>
            </a:r>
            <a:r>
              <a:rPr lang="en-US" dirty="0" err="1"/>
              <a:t>aws</a:t>
            </a:r>
            <a:r>
              <a:rPr lang="en-US" dirty="0"/>
              <a:t>/global-infrastructure/</a:t>
            </a:r>
          </a:p>
          <a:p>
            <a:endParaRPr lang="en-US" dirty="0"/>
          </a:p>
          <a:p>
            <a:endParaRPr lang="en-US" dirty="0"/>
          </a:p>
        </p:txBody>
      </p:sp>
      <p:sp>
        <p:nvSpPr>
          <p:cNvPr id="4" name="Slide Number Placeholder 3"/>
          <p:cNvSpPr>
            <a:spLocks noGrp="1"/>
          </p:cNvSpPr>
          <p:nvPr>
            <p:ph type="sldNum" sz="quarter" idx="5"/>
          </p:nvPr>
        </p:nvSpPr>
        <p:spPr/>
        <p:txBody>
          <a:bodyPr/>
          <a:lstStyle/>
          <a:p>
            <a:fld id="{74552BB5-5DBE-4ABE-AD80-5ED01C1C7C64}" type="slidenum">
              <a:rPr lang="en-IN" smtClean="0"/>
              <a:t>13</a:t>
            </a:fld>
            <a:endParaRPr lang="en-IN"/>
          </a:p>
        </p:txBody>
      </p:sp>
    </p:spTree>
    <p:extLst>
      <p:ext uri="{BB962C8B-B14F-4D97-AF65-F5344CB8AC3E}">
        <p14:creationId xmlns:p14="http://schemas.microsoft.com/office/powerpoint/2010/main" val="29730428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552BB5-5DBE-4ABE-AD80-5ED01C1C7C64}" type="slidenum">
              <a:rPr lang="en-IN" smtClean="0"/>
              <a:t>15</a:t>
            </a:fld>
            <a:endParaRPr lang="en-IN"/>
          </a:p>
        </p:txBody>
      </p:sp>
    </p:spTree>
    <p:extLst>
      <p:ext uri="{BB962C8B-B14F-4D97-AF65-F5344CB8AC3E}">
        <p14:creationId xmlns:p14="http://schemas.microsoft.com/office/powerpoint/2010/main" val="37273999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253167fd36b_0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253167fd36b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4e040b739ec6329_6:notes"/>
          <p:cNvSpPr>
            <a:spLocks noGrp="1" noRot="1" noChangeAspect="1"/>
          </p:cNvSpPr>
          <p:nvPr>
            <p:ph type="sldImg" idx="2"/>
          </p:nvPr>
        </p:nvSpPr>
        <p:spPr>
          <a:xfrm>
            <a:off x="482600" y="1279525"/>
            <a:ext cx="6140400" cy="34545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4e040b739ec6329_6:notes"/>
          <p:cNvSpPr txBox="1">
            <a:spLocks noGrp="1"/>
          </p:cNvSpPr>
          <p:nvPr>
            <p:ph type="body" idx="1"/>
          </p:nvPr>
        </p:nvSpPr>
        <p:spPr>
          <a:xfrm>
            <a:off x="711200" y="4926013"/>
            <a:ext cx="5683200" cy="4029000"/>
          </a:xfrm>
          <a:prstGeom prst="rect">
            <a:avLst/>
          </a:prstGeom>
        </p:spPr>
        <p:txBody>
          <a:bodyPr spcFirstLastPara="1" wrap="square" lIns="91425" tIns="45700" rIns="91425" bIns="45700" numCol="1" anchor="t" anchorCtr="0">
            <a:noAutofit/>
          </a:bodyPr>
          <a:lstStyle/>
          <a:p>
            <a:pPr marL="0" lvl="0" indent="0" algn="l" rtl="0">
              <a:spcBef>
                <a:spcPts val="0"/>
              </a:spcBef>
              <a:spcAft>
                <a:spcPts val="0"/>
              </a:spcAft>
              <a:buNone/>
            </a:pPr>
            <a:r>
              <a:rPr lang="en-US" dirty="0"/>
              <a:t>References:</a:t>
            </a:r>
            <a:endParaRPr dirty="0"/>
          </a:p>
          <a:p>
            <a:pPr marL="457200" lvl="0" indent="-317500" algn="l" rtl="0">
              <a:spcBef>
                <a:spcPts val="0"/>
              </a:spcBef>
              <a:spcAft>
                <a:spcPts val="0"/>
              </a:spcAft>
              <a:buSzPts val="1400"/>
              <a:buChar char="●"/>
            </a:pPr>
            <a:r>
              <a:rPr lang="en-US" u="sng" dirty="0">
                <a:solidFill>
                  <a:schemeClr val="hlink"/>
                </a:solidFill>
                <a:hlinkClick r:id="rId3"/>
              </a:rPr>
              <a:t>https://aws.amazon.com/compliance/shared-responsibility-model/</a:t>
            </a:r>
            <a:endParaRPr dirty="0"/>
          </a:p>
          <a:p>
            <a:pPr marL="0" lvl="0" indent="0" algn="l" rtl="0">
              <a:spcBef>
                <a:spcPts val="0"/>
              </a:spcBef>
              <a:spcAft>
                <a:spcPts val="0"/>
              </a:spcAft>
              <a:buNone/>
            </a:pPr>
            <a:endParaRPr dirty="0"/>
          </a:p>
        </p:txBody>
      </p:sp>
      <p:sp>
        <p:nvSpPr>
          <p:cNvPr id="130" name="Google Shape;130;g4e040b739ec6329_6:notes"/>
          <p:cNvSpPr txBox="1">
            <a:spLocks noGrp="1"/>
          </p:cNvSpPr>
          <p:nvPr>
            <p:ph type="sldNum" idx="12"/>
          </p:nvPr>
        </p:nvSpPr>
        <p:spPr>
          <a:xfrm>
            <a:off x="4024313" y="9721850"/>
            <a:ext cx="3078300" cy="512700"/>
          </a:xfrm>
          <a:prstGeom prst="rect">
            <a:avLst/>
          </a:prstGeom>
        </p:spPr>
        <p:txBody>
          <a:bodyPr spcFirstLastPara="1" wrap="square" lIns="91425" tIns="45700" rIns="91425" bIns="45700" numCol="1"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18</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ltLang="en-US" dirty="0">
                <a:sym typeface="+mn-ea"/>
              </a:rPr>
              <a:t>Harvard Business Review - “Research: Cloud Computing Is Helping Smaller, Newer Firms Compete” </a:t>
            </a:r>
            <a:r>
              <a:rPr lang="en-US" dirty="0">
                <a:sym typeface="+mn-ea"/>
              </a:rPr>
              <a:t>https://</a:t>
            </a:r>
            <a:r>
              <a:rPr lang="en-US" dirty="0" err="1">
                <a:sym typeface="+mn-ea"/>
              </a:rPr>
              <a:t>hbr.org</a:t>
            </a:r>
            <a:r>
              <a:rPr lang="en-US" dirty="0">
                <a:sym typeface="+mn-ea"/>
              </a:rPr>
              <a:t>/2018/08/research-cloud-computing-is-helping-smaller-newer-firms-compete</a:t>
            </a:r>
          </a:p>
          <a:p>
            <a:endParaRPr lang="en-US" altLang="en-US" dirty="0">
              <a:sym typeface="+mn-ea"/>
            </a:endParaRPr>
          </a:p>
          <a:p>
            <a:r>
              <a:rPr lang="en-US" altLang="en-US" dirty="0">
                <a:sym typeface="+mn-ea"/>
              </a:rPr>
              <a:t>You know cloud is not just a big boys game! The corporations with deep pockets! Not at all! What you and I have as individuals is the SAME as that of GE, Unilever, you name it!</a:t>
            </a:r>
          </a:p>
          <a:p>
            <a:endParaRPr lang="en-US" altLang="en-US" dirty="0">
              <a:sym typeface="+mn-ea"/>
            </a:endParaRPr>
          </a:p>
          <a:p>
            <a:r>
              <a:rPr lang="en-US" altLang="en-US" dirty="0">
                <a:sym typeface="+mn-ea"/>
              </a:rPr>
              <a:t>Remember on thing though - is cloud the differentiator? NO, it provides the tools which can be used to create that “differentiator” quickly, and to fail fast so that you can pivot quickly !</a:t>
            </a:r>
          </a:p>
          <a:p>
            <a:endParaRPr lang="en-US" altLang="en-US" dirty="0">
              <a:sym typeface="+mn-ea"/>
            </a:endParaRPr>
          </a:p>
          <a:p>
            <a:r>
              <a:rPr lang="en-US" b="1" dirty="0"/>
              <a:t>Notes:</a:t>
            </a:r>
            <a:endParaRPr lang="en-US" dirty="0"/>
          </a:p>
          <a:p>
            <a:pPr>
              <a:buFont typeface="Arial" panose="020B0604020202020204" pitchFamily="34" charset="0"/>
              <a:buChar char="•"/>
            </a:pPr>
            <a:r>
              <a:rPr lang="en-US" dirty="0"/>
              <a:t>Benefits across industries or organization types (startup or traditional)</a:t>
            </a:r>
          </a:p>
          <a:p>
            <a:r>
              <a:rPr lang="en-US" b="1" dirty="0"/>
              <a:t>Key Takeaways:</a:t>
            </a:r>
            <a:endParaRPr lang="en-US" dirty="0"/>
          </a:p>
          <a:p>
            <a:pPr>
              <a:buFont typeface="Arial" panose="020B0604020202020204" pitchFamily="34" charset="0"/>
              <a:buChar char="•"/>
            </a:pPr>
            <a:r>
              <a:rPr lang="en-US" dirty="0"/>
              <a:t>Low cost of entry due to usage based pricing</a:t>
            </a:r>
          </a:p>
          <a:p>
            <a:pPr>
              <a:buFont typeface="Arial" panose="020B0604020202020204" pitchFamily="34" charset="0"/>
              <a:buChar char="•"/>
            </a:pPr>
            <a:r>
              <a:rPr lang="en-US" dirty="0"/>
              <a:t>startups mostly leveraging to become profitable, but also legacy/traditional to reduce operating costs and become more nimble</a:t>
            </a:r>
          </a:p>
          <a:p>
            <a:pPr>
              <a:buFont typeface="Arial" panose="020B0604020202020204" pitchFamily="34" charset="0"/>
              <a:buChar char="•"/>
            </a:pPr>
            <a:r>
              <a:rPr lang="en-US" dirty="0"/>
              <a:t>Agility, being immediately able to create applications and become productive (day 1)</a:t>
            </a:r>
          </a:p>
          <a:p>
            <a:pPr>
              <a:buFont typeface="Arial" panose="020B0604020202020204" pitchFamily="34" charset="0"/>
              <a:buChar char="•"/>
            </a:pPr>
            <a:r>
              <a:rPr lang="en-US" dirty="0"/>
              <a:t>here again, startups can quickly launch services and compete, but also legacy/traditional enterprises must become more nimble to compete with startups!</a:t>
            </a:r>
          </a:p>
          <a:p>
            <a:pPr>
              <a:buFont typeface="Arial" panose="020B0604020202020204" pitchFamily="34" charset="0"/>
              <a:buChar char="•"/>
            </a:pPr>
            <a:r>
              <a:rPr lang="en-US" dirty="0"/>
              <a:t>being able to build an app in a few hours to days (depending) or launch a product in even 20 days (depending)</a:t>
            </a:r>
          </a:p>
          <a:p>
            <a:r>
              <a:rPr lang="en-US" b="1" dirty="0"/>
              <a:t>References:</a:t>
            </a:r>
            <a:endParaRPr lang="en-US" dirty="0"/>
          </a:p>
          <a:p>
            <a:pPr>
              <a:buFont typeface="Arial" panose="020B0604020202020204" pitchFamily="34" charset="0"/>
              <a:buChar char="•"/>
            </a:pPr>
            <a:r>
              <a:rPr lang="en-US" dirty="0" err="1"/>
              <a:t>Monzo</a:t>
            </a:r>
            <a:r>
              <a:rPr lang="en-US" dirty="0"/>
              <a:t> (UK bank), </a:t>
            </a:r>
            <a:r>
              <a:rPr lang="en-US" dirty="0" err="1"/>
              <a:t>finacial</a:t>
            </a:r>
            <a:r>
              <a:rPr lang="en-US" dirty="0"/>
              <a:t> services</a:t>
            </a:r>
          </a:p>
          <a:p>
            <a:pPr>
              <a:buFont typeface="Arial" panose="020B0604020202020204" pitchFamily="34" charset="0"/>
              <a:buChar char="•"/>
            </a:pPr>
            <a:r>
              <a:rPr lang="en-US" dirty="0"/>
              <a:t>8 engineers manage infrastructure for 4+ million customers</a:t>
            </a:r>
          </a:p>
          <a:p>
            <a:pPr>
              <a:buFont typeface="Arial" panose="020B0604020202020204" pitchFamily="34" charset="0"/>
              <a:buChar char="•"/>
            </a:pPr>
            <a:r>
              <a:rPr lang="en-US" dirty="0"/>
              <a:t>real-time statements instead of typical 48 hours or more</a:t>
            </a:r>
          </a:p>
          <a:p>
            <a:pPr>
              <a:buFont typeface="Arial" panose="020B0604020202020204" pitchFamily="34" charset="0"/>
              <a:buChar char="•"/>
            </a:pPr>
            <a:r>
              <a:rPr lang="en-US" dirty="0"/>
              <a:t>also migrated to multi-account setup in less than a day</a:t>
            </a:r>
          </a:p>
          <a:p>
            <a:pPr>
              <a:buFont typeface="Arial" panose="020B0604020202020204" pitchFamily="34" charset="0"/>
              <a:buChar char="•"/>
            </a:pPr>
            <a:r>
              <a:rPr lang="en-US" dirty="0"/>
              <a:t>Robinhood (US financial services)</a:t>
            </a:r>
          </a:p>
          <a:p>
            <a:pPr>
              <a:buFont typeface="Arial" panose="020B0604020202020204" pitchFamily="34" charset="0"/>
              <a:buChar char="•"/>
            </a:pPr>
            <a:r>
              <a:rPr lang="en-US" dirty="0"/>
              <a:t>2 DevOps engineers</a:t>
            </a:r>
          </a:p>
          <a:p>
            <a:pPr marL="0" lvl="0" indent="0" algn="l" rtl="0">
              <a:spcBef>
                <a:spcPts val="0"/>
              </a:spcBef>
              <a:spcAft>
                <a:spcPts val="0"/>
              </a:spcAft>
              <a:buNone/>
            </a:pPr>
            <a:endParaRPr lang="en-US" dirty="0"/>
          </a:p>
          <a:p>
            <a:endParaRPr lang="en-US" altLang="en-US" dirty="0">
              <a:sym typeface="+mn-ea"/>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pPr lvl="0"/>
            <a:r>
              <a:rPr lang="en-US" altLang="en-US" dirty="0">
                <a:sym typeface="+mn-ea"/>
              </a:rPr>
              <a:t>Gartner - “The everywhere enterprise” https://</a:t>
            </a:r>
            <a:r>
              <a:rPr lang="en-US" altLang="en-US" dirty="0" err="1">
                <a:sym typeface="+mn-ea"/>
              </a:rPr>
              <a:t>www.gartner.com</a:t>
            </a:r>
            <a:r>
              <a:rPr lang="en-US" altLang="en-US" dirty="0">
                <a:sym typeface="+mn-ea"/>
              </a:rPr>
              <a:t>/</a:t>
            </a:r>
            <a:r>
              <a:rPr lang="en-US" altLang="en-US" dirty="0" err="1">
                <a:sym typeface="+mn-ea"/>
              </a:rPr>
              <a:t>en</a:t>
            </a:r>
            <a:r>
              <a:rPr lang="en-US" altLang="en-US" dirty="0">
                <a:sym typeface="+mn-ea"/>
              </a:rPr>
              <a:t>/conferences/hub/cloud-conferences/insights/</a:t>
            </a:r>
            <a:r>
              <a:rPr lang="en-US" altLang="en-US" dirty="0" err="1">
                <a:sym typeface="+mn-ea"/>
              </a:rPr>
              <a:t>swg</a:t>
            </a:r>
            <a:r>
              <a:rPr lang="en-US" altLang="en-US" dirty="0">
                <a:sym typeface="+mn-ea"/>
              </a:rPr>
              <a:t>-the-everywhere-enterprise-a-</a:t>
            </a:r>
            <a:r>
              <a:rPr lang="en-US" altLang="en-US" dirty="0" err="1">
                <a:sym typeface="+mn-ea"/>
              </a:rPr>
              <a:t>gartner</a:t>
            </a:r>
            <a:r>
              <a:rPr lang="en-US" altLang="en-US" dirty="0">
                <a:sym typeface="+mn-ea"/>
              </a:rPr>
              <a:t>-</a:t>
            </a:r>
            <a:r>
              <a:rPr lang="en-US" altLang="en-US" dirty="0" err="1">
                <a:sym typeface="+mn-ea"/>
              </a:rPr>
              <a:t>qa</a:t>
            </a:r>
            <a:r>
              <a:rPr lang="en-US" altLang="en-US" dirty="0">
                <a:sym typeface="+mn-ea"/>
              </a:rPr>
              <a:t>-with-</a:t>
            </a:r>
            <a:r>
              <a:rPr lang="en-US" altLang="en-US" dirty="0" err="1">
                <a:sym typeface="+mn-ea"/>
              </a:rPr>
              <a:t>david</a:t>
            </a:r>
            <a:r>
              <a:rPr lang="en-US" altLang="en-US" dirty="0">
                <a:sym typeface="+mn-ea"/>
              </a:rPr>
              <a:t>-</a:t>
            </a:r>
            <a:r>
              <a:rPr lang="en-US" altLang="en-US" dirty="0" err="1">
                <a:sym typeface="+mn-ea"/>
              </a:rPr>
              <a:t>cappuccio</a:t>
            </a:r>
            <a:endParaRPr lang="en-US" altLang="en-US" dirty="0"/>
          </a:p>
          <a:p>
            <a:endParaRPr lang="en-US" altLang="en-US" dirty="0"/>
          </a:p>
          <a:p>
            <a:r>
              <a:rPr lang="en-US" altLang="en-US" dirty="0"/>
              <a:t>Q: Have you noticed a common theme in all these case studies - “Doing something FAST, be agile &amp; not fragile :)”</a:t>
            </a:r>
          </a:p>
          <a:p>
            <a:endParaRPr lang="en-US" altLang="en-US" dirty="0"/>
          </a:p>
          <a:p>
            <a:r>
              <a:rPr lang="en-US" altLang="en-US" dirty="0"/>
              <a:t>Another important point - Historically enterprises that were restricted by the complexity of data center ops worldwide have broken free! Indeed it is now a level playing field.</a:t>
            </a:r>
          </a:p>
          <a:p>
            <a:endParaRPr lang="en-US" altLang="en-US" dirty="0"/>
          </a:p>
          <a:p>
            <a:r>
              <a:rPr lang="en-US" b="1" dirty="0"/>
              <a:t>Notes:</a:t>
            </a:r>
            <a:endParaRPr lang="en-US" dirty="0"/>
          </a:p>
          <a:p>
            <a:pPr>
              <a:buFont typeface="Arial" panose="020B0604020202020204" pitchFamily="34" charset="0"/>
              <a:buChar char="•"/>
            </a:pPr>
            <a:r>
              <a:rPr lang="en-US" dirty="0"/>
              <a:t>cloud and DC difference is about delivery, the how (including financing going from </a:t>
            </a:r>
            <a:r>
              <a:rPr lang="en-US" dirty="0" err="1"/>
              <a:t>CapEx</a:t>
            </a:r>
            <a:r>
              <a:rPr lang="en-US" dirty="0"/>
              <a:t> to </a:t>
            </a:r>
            <a:r>
              <a:rPr lang="en-US" dirty="0" err="1"/>
              <a:t>OpEx</a:t>
            </a:r>
            <a:r>
              <a:rPr lang="en-US" dirty="0"/>
              <a:t>)</a:t>
            </a:r>
          </a:p>
          <a:p>
            <a:pPr>
              <a:buFont typeface="Arial" panose="020B0604020202020204" pitchFamily="34" charset="0"/>
              <a:buChar char="•"/>
            </a:pPr>
            <a:r>
              <a:rPr lang="en-US" dirty="0"/>
              <a:t>enterprises are moving to a hybrid approach, where it makes sense</a:t>
            </a:r>
          </a:p>
          <a:p>
            <a:pPr>
              <a:buFont typeface="Arial" panose="020B0604020202020204" pitchFamily="34" charset="0"/>
              <a:buChar char="•"/>
            </a:pPr>
            <a:r>
              <a:rPr lang="en-US" dirty="0"/>
              <a:t>having deployment options (cloud or DC, edge/pop, regions) is "everywhere enterprise"</a:t>
            </a:r>
          </a:p>
          <a:p>
            <a:r>
              <a:rPr lang="en-US" dirty="0"/>
              <a:t>** Key takeaways:**</a:t>
            </a:r>
          </a:p>
          <a:p>
            <a:pPr>
              <a:buFont typeface="Arial" panose="020B0604020202020204" pitchFamily="34" charset="0"/>
              <a:buChar char="•"/>
            </a:pPr>
            <a:r>
              <a:rPr lang="en-US" dirty="0"/>
              <a:t>multiple options for enterprises such as regional expansions, and growth, DC or cloud</a:t>
            </a:r>
          </a:p>
          <a:p>
            <a:pPr>
              <a:buFont typeface="Arial" panose="020B0604020202020204" pitchFamily="34" charset="0"/>
              <a:buChar char="•"/>
            </a:pPr>
            <a:r>
              <a:rPr lang="en-US" dirty="0"/>
              <a:t>cloud enabled scale and focus on value add activities</a:t>
            </a:r>
          </a:p>
          <a:p>
            <a:pPr>
              <a:buFont typeface="Arial" panose="020B0604020202020204" pitchFamily="34" charset="0"/>
              <a:buChar char="•"/>
            </a:pPr>
            <a:r>
              <a:rPr lang="en-US" dirty="0"/>
              <a:t>cloud also has its own challenges and cautions!</a:t>
            </a:r>
          </a:p>
          <a:p>
            <a:pPr>
              <a:buFont typeface="Arial" panose="020B0604020202020204" pitchFamily="34" charset="0"/>
              <a:buChar char="•"/>
            </a:pPr>
            <a:r>
              <a:rPr lang="en-US" dirty="0"/>
              <a:t>the usual: security, latency, networking, configurations</a:t>
            </a:r>
          </a:p>
          <a:p>
            <a:pPr>
              <a:buFont typeface="Arial" panose="020B0604020202020204" pitchFamily="34" charset="0"/>
              <a:buChar char="•"/>
            </a:pPr>
            <a:r>
              <a:rPr lang="en-US" dirty="0"/>
              <a:t>people, processes and procedures are the most common challenges. Need to think different and make some changes!</a:t>
            </a:r>
          </a:p>
          <a:p>
            <a:r>
              <a:rPr lang="en-US" b="1" dirty="0"/>
              <a:t>References:</a:t>
            </a:r>
            <a:endParaRPr lang="en-US" dirty="0"/>
          </a:p>
          <a:p>
            <a:pPr>
              <a:buFont typeface="Arial" panose="020B0604020202020204" pitchFamily="34" charset="0"/>
              <a:buChar char="•"/>
            </a:pPr>
            <a:r>
              <a:rPr lang="en-US" dirty="0"/>
              <a:t>HBO Max global rollout across 30 markets using event-driven architecture</a:t>
            </a:r>
          </a:p>
          <a:p>
            <a:pPr>
              <a:buFont typeface="Arial" panose="020B0604020202020204" pitchFamily="34" charset="0"/>
              <a:buChar char="•"/>
            </a:pPr>
            <a:r>
              <a:rPr lang="en-US" dirty="0"/>
              <a:t>services 70+ million global customers</a:t>
            </a:r>
          </a:p>
          <a:p>
            <a:pPr>
              <a:buFont typeface="Arial" panose="020B0604020202020204" pitchFamily="34" charset="0"/>
              <a:buChar char="•"/>
            </a:pPr>
            <a:r>
              <a:rPr lang="en-US" dirty="0"/>
              <a:t>Comcast uses hybrid environment to deploy Xfinity X1 features several times a week instead of once every 12-18 months (from previous architecture)</a:t>
            </a:r>
          </a:p>
          <a:p>
            <a:pPr marL="0" lvl="0" indent="0" algn="l" rtl="0">
              <a:spcBef>
                <a:spcPts val="0"/>
              </a:spcBef>
              <a:spcAft>
                <a:spcPts val="0"/>
              </a:spcAft>
              <a:buNone/>
            </a:pPr>
            <a:endParaRPr lang="en-US" dirty="0"/>
          </a:p>
          <a:p>
            <a:endParaRPr lang="en-US" alt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pPr lvl="0"/>
            <a:r>
              <a:rPr lang="en-US" altLang="en-US" dirty="0">
                <a:sym typeface="+mn-ea"/>
              </a:rPr>
              <a:t>Harvard Business Review - “How Cloud Computing Is Changing Management” https://</a:t>
            </a:r>
            <a:r>
              <a:rPr lang="en-US" altLang="en-US" dirty="0" err="1">
                <a:sym typeface="+mn-ea"/>
              </a:rPr>
              <a:t>hbr.org</a:t>
            </a:r>
            <a:r>
              <a:rPr lang="en-US" altLang="en-US" dirty="0">
                <a:sym typeface="+mn-ea"/>
              </a:rPr>
              <a:t>/2018/02/how-cloud-computing-is-changing-management</a:t>
            </a:r>
          </a:p>
          <a:p>
            <a:pPr lvl="0"/>
            <a:endParaRPr lang="en-US" altLang="en-US" dirty="0">
              <a:sym typeface="+mn-ea"/>
            </a:endParaRPr>
          </a:p>
          <a:p>
            <a:pPr lvl="0"/>
            <a:r>
              <a:rPr lang="en-US" altLang="en-US" dirty="0">
                <a:sym typeface="+mn-ea"/>
              </a:rPr>
              <a:t>The likely outcomes of the move to cloud include changing how products are designed; where we can experience closer collaboration between IT and other business units, including sales, finance and forecasting; and more customer interaction, even to a point of jointly developing products with their consumers. In particular, new ways of writing and deploying software will encourage new types of faster-acting organizational designs.</a:t>
            </a:r>
          </a:p>
          <a:p>
            <a:pPr lvl="0"/>
            <a:endParaRPr lang="en-US" altLang="en-US" dirty="0">
              <a:sym typeface="+mn-ea"/>
            </a:endParaRPr>
          </a:p>
          <a:p>
            <a:pPr lvl="0"/>
            <a:r>
              <a:rPr lang="en-US" altLang="en-US" dirty="0">
                <a:sym typeface="+mn-ea"/>
              </a:rPr>
              <a:t>And this is a big one - historically IT has been looked at as a cost center (INTERNAL: describe what a cost center is), now there is a distinct shift where IT is generating business again by providing the tools that is allowing the business to grow and innovate at an </a:t>
            </a:r>
            <a:r>
              <a:rPr lang="en-US" altLang="en-US" dirty="0" err="1">
                <a:sym typeface="+mn-ea"/>
              </a:rPr>
              <a:t>unprecidented</a:t>
            </a:r>
            <a:r>
              <a:rPr lang="en-US" altLang="en-US" dirty="0">
                <a:sym typeface="+mn-ea"/>
              </a:rPr>
              <a:t> velocity! Revenue transfer to cloud teams/business unit is a reality.</a:t>
            </a:r>
          </a:p>
          <a:p>
            <a:pPr lvl="0"/>
            <a:endParaRPr lang="en-US" altLang="en-US" dirty="0">
              <a:sym typeface="+mn-ea"/>
            </a:endParaRPr>
          </a:p>
          <a:p>
            <a:pPr lvl="0"/>
            <a:r>
              <a:rPr lang="en-US" altLang="en-US" dirty="0">
                <a:sym typeface="+mn-ea"/>
              </a:rPr>
              <a:t>The shift to “cloud native” organizations - “Cloud native” software approaches stresses ease of use and low-impact alteration of components of any given software application. Massive applications are subdivided into a series of “microservices” that can be tweaked with little effect on a running piece of software.</a:t>
            </a:r>
          </a:p>
          <a:p>
            <a:pPr lvl="0"/>
            <a:endParaRPr lang="en-US" altLang="en-US" dirty="0">
              <a:sym typeface="+mn-ea"/>
            </a:endParaRPr>
          </a:p>
          <a:p>
            <a:pPr lvl="0"/>
            <a:r>
              <a:rPr lang="en-US" altLang="en-US" dirty="0">
                <a:sym typeface="+mn-ea"/>
              </a:rPr>
              <a:t>I have to say this - “IT seems to be not just supporting the business but is helping defining it as well”! Well this is good for us!</a:t>
            </a:r>
          </a:p>
          <a:p>
            <a:endParaRPr lang="en-US" altLang="en-US" dirty="0"/>
          </a:p>
          <a:p>
            <a:r>
              <a:rPr lang="en-US" b="1" dirty="0"/>
              <a:t>Notes:</a:t>
            </a:r>
            <a:endParaRPr lang="en-US" dirty="0"/>
          </a:p>
          <a:p>
            <a:pPr>
              <a:buFont typeface="Arial" panose="020B0604020202020204" pitchFamily="34" charset="0"/>
              <a:buChar char="•"/>
            </a:pPr>
            <a:r>
              <a:rPr lang="en-US" dirty="0"/>
              <a:t>Shift to "product" centric thinking which combines business units (and customers!) to jointly develop customer services, and plan for the entire product lifecycle and ongoing financing</a:t>
            </a:r>
          </a:p>
          <a:p>
            <a:pPr>
              <a:buFont typeface="Arial" panose="020B0604020202020204" pitchFamily="34" charset="0"/>
              <a:buChar char="•"/>
            </a:pPr>
            <a:r>
              <a:rPr lang="en-US" dirty="0"/>
              <a:t>a "project" based thinking approach uses defined </a:t>
            </a:r>
            <a:r>
              <a:rPr lang="en-US" dirty="0" err="1"/>
              <a:t>timeperiod</a:t>
            </a:r>
            <a:r>
              <a:rPr lang="en-US" dirty="0"/>
              <a:t> for launches, and features, defined or separate teams (""throw-over the wall" to operations), and struggles with IT financing</a:t>
            </a:r>
          </a:p>
          <a:p>
            <a:pPr>
              <a:buFont typeface="Arial" panose="020B0604020202020204" pitchFamily="34" charset="0"/>
              <a:buChar char="•"/>
            </a:pPr>
            <a:r>
              <a:rPr lang="en-US" dirty="0"/>
              <a:t>Agile, or incremental approach to services and updates (low-impact and shortened feedback loop approach to testing)</a:t>
            </a:r>
          </a:p>
          <a:p>
            <a:pPr>
              <a:buFont typeface="Arial" panose="020B0604020202020204" pitchFamily="34" charset="0"/>
              <a:buChar char="•"/>
            </a:pPr>
            <a:r>
              <a:rPr lang="en-US" dirty="0"/>
              <a:t>Cloud first and cloud native thinking</a:t>
            </a:r>
          </a:p>
          <a:p>
            <a:pPr>
              <a:buFont typeface="Arial" panose="020B0604020202020204" pitchFamily="34" charset="0"/>
              <a:buChar char="•"/>
            </a:pPr>
            <a:r>
              <a:rPr lang="en-US" dirty="0"/>
              <a:t>Microservices (one example) for reduced blast radius, and incremental changes</a:t>
            </a:r>
          </a:p>
          <a:p>
            <a:pPr>
              <a:buFont typeface="Arial" panose="020B0604020202020204" pitchFamily="34" charset="0"/>
              <a:buChar char="•"/>
            </a:pPr>
            <a:r>
              <a:rPr lang="en-US" dirty="0"/>
              <a:t>Shorter feedback loop</a:t>
            </a:r>
          </a:p>
          <a:p>
            <a:r>
              <a:rPr lang="en-US" b="1" dirty="0"/>
              <a:t>Key Takeaways:</a:t>
            </a:r>
            <a:endParaRPr lang="en-US" dirty="0"/>
          </a:p>
          <a:p>
            <a:pPr>
              <a:buFont typeface="Arial" panose="020B0604020202020204" pitchFamily="34" charset="0"/>
              <a:buChar char="•"/>
            </a:pPr>
            <a:r>
              <a:rPr lang="en-US" dirty="0"/>
              <a:t>Focus on product and service, not just single aspect or business unit</a:t>
            </a:r>
          </a:p>
          <a:p>
            <a:pPr>
              <a:buFont typeface="Arial" panose="020B0604020202020204" pitchFamily="34" charset="0"/>
              <a:buChar char="•"/>
            </a:pPr>
            <a:r>
              <a:rPr lang="en-US" dirty="0"/>
              <a:t>IT as value enabler, not cost center</a:t>
            </a:r>
          </a:p>
          <a:p>
            <a:pPr>
              <a:buFont typeface="Arial" panose="020B0604020202020204" pitchFamily="34" charset="0"/>
              <a:buChar char="•"/>
            </a:pPr>
            <a:r>
              <a:rPr lang="en-US" dirty="0"/>
              <a:t>Data driven approach to features and changes</a:t>
            </a:r>
          </a:p>
          <a:p>
            <a:pPr>
              <a:buFont typeface="Arial" panose="020B0604020202020204" pitchFamily="34" charset="0"/>
              <a:buChar char="•"/>
            </a:pPr>
            <a:r>
              <a:rPr lang="en-US" dirty="0"/>
              <a:t>Smaller, more rapid incremental changes</a:t>
            </a:r>
          </a:p>
          <a:p>
            <a:pPr>
              <a:buFont typeface="Arial" panose="020B0604020202020204" pitchFamily="34" charset="0"/>
              <a:buChar char="•"/>
            </a:pPr>
            <a:r>
              <a:rPr lang="en-US" dirty="0"/>
              <a:t>Shifting to ""cloud native", which is using cloud services first (reduce and eliminate non-differentiated </a:t>
            </a:r>
            <a:r>
              <a:rPr lang="en-US" dirty="0" err="1"/>
              <a:t>activites</a:t>
            </a:r>
            <a:r>
              <a:rPr lang="en-US" dirty="0"/>
              <a:t> allowing focus on core business).</a:t>
            </a:r>
          </a:p>
          <a:p>
            <a:r>
              <a:rPr lang="en-US" b="1" dirty="0"/>
              <a:t>References:</a:t>
            </a:r>
            <a:endParaRPr lang="en-US" dirty="0"/>
          </a:p>
          <a:p>
            <a:pPr>
              <a:buFont typeface="Arial" panose="020B0604020202020204" pitchFamily="34" charset="0"/>
              <a:buChar char="•"/>
            </a:pPr>
            <a:r>
              <a:rPr lang="en-US" dirty="0"/>
              <a:t>3M Health and Information Systems (healthcare) went all in on AWS.</a:t>
            </a:r>
          </a:p>
          <a:p>
            <a:pPr>
              <a:buFont typeface="Arial" panose="020B0604020202020204" pitchFamily="34" charset="0"/>
              <a:buChar char="•"/>
            </a:pPr>
            <a:r>
              <a:rPr lang="en-US" dirty="0"/>
              <a:t>not an IT company, allowed focus of R&amp;D on healthcare analytics</a:t>
            </a:r>
          </a:p>
          <a:p>
            <a:pPr>
              <a:buFont typeface="Arial" panose="020B0604020202020204" pitchFamily="34" charset="0"/>
              <a:buChar char="•"/>
            </a:pPr>
            <a:r>
              <a:rPr lang="en-US" dirty="0"/>
              <a:t>apps are glue between patients, healthcare providers, and payers</a:t>
            </a:r>
          </a:p>
          <a:p>
            <a:pPr>
              <a:buFont typeface="Arial" panose="020B0604020202020204" pitchFamily="34" charset="0"/>
              <a:buChar char="•"/>
            </a:pPr>
            <a:r>
              <a:rPr lang="en-US" dirty="0"/>
              <a:t>benefits?</a:t>
            </a:r>
          </a:p>
          <a:p>
            <a:pPr>
              <a:buFont typeface="Arial" panose="020B0604020202020204" pitchFamily="34" charset="0"/>
              <a:buChar char="•"/>
            </a:pPr>
            <a:r>
              <a:rPr lang="en-US" dirty="0"/>
              <a:t>reduced provisioning time from 10+ weeks to minutes allowing focus on other areas</a:t>
            </a:r>
          </a:p>
          <a:p>
            <a:pPr>
              <a:buFont typeface="Arial" panose="020B0604020202020204" pitchFamily="34" charset="0"/>
              <a:buChar char="•"/>
            </a:pPr>
            <a:r>
              <a:rPr lang="en-US" dirty="0"/>
              <a:t>allow massive scale to support spike in customer demands for large data processing requests</a:t>
            </a:r>
          </a:p>
          <a:p>
            <a:pPr>
              <a:buFont typeface="Arial" panose="020B0604020202020204" pitchFamily="34" charset="0"/>
              <a:buChar char="•"/>
            </a:pPr>
            <a:r>
              <a:rPr lang="en-US" dirty="0"/>
              <a:t>faster innovation, with deployments down to weekly instead of 6 weeks</a:t>
            </a:r>
          </a:p>
          <a:p>
            <a:pPr marL="0" lvl="0" indent="0" algn="l" rtl="0">
              <a:spcBef>
                <a:spcPts val="0"/>
              </a:spcBef>
              <a:spcAft>
                <a:spcPts val="0"/>
              </a:spcAft>
              <a:buNone/>
            </a:pPr>
            <a:endParaRPr lang="en-US" dirty="0"/>
          </a:p>
          <a:p>
            <a:endParaRPr lang="en-US" alt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pPr lvl="0"/>
            <a:r>
              <a:rPr lang="en-US" altLang="en-US" dirty="0">
                <a:sym typeface="+mn-ea"/>
              </a:rPr>
              <a:t>Gartner - “Setup your organization for cloud adoption success” https://</a:t>
            </a:r>
            <a:r>
              <a:rPr lang="en-US" altLang="en-US" dirty="0" err="1">
                <a:sym typeface="+mn-ea"/>
              </a:rPr>
              <a:t>www.gartner.com</a:t>
            </a:r>
            <a:r>
              <a:rPr lang="en-US" altLang="en-US" dirty="0">
                <a:sym typeface="+mn-ea"/>
              </a:rPr>
              <a:t>/</a:t>
            </a:r>
            <a:r>
              <a:rPr lang="en-US" altLang="en-US" dirty="0" err="1">
                <a:sym typeface="+mn-ea"/>
              </a:rPr>
              <a:t>en</a:t>
            </a:r>
            <a:r>
              <a:rPr lang="en-US" altLang="en-US" dirty="0">
                <a:sym typeface="+mn-ea"/>
              </a:rPr>
              <a:t>/conferences/hub/cloud-conferences/insights/how-to-build-a-cloud-center-of-excellence</a:t>
            </a:r>
          </a:p>
          <a:p>
            <a:pPr lvl="0"/>
            <a:endParaRPr lang="en-US" altLang="en-US" dirty="0">
              <a:sym typeface="+mn-ea"/>
            </a:endParaRPr>
          </a:p>
          <a:p>
            <a:pPr lvl="0"/>
            <a:r>
              <a:rPr lang="en-US" altLang="en-US" dirty="0">
                <a:sym typeface="+mn-ea"/>
              </a:rPr>
              <a:t>“Enterprise architecture” was and “is” all about business and less about tech. Do you think there is a stark similarity of the enterprise architecture charter with CCOE?</a:t>
            </a:r>
          </a:p>
          <a:p>
            <a:pPr lvl="0"/>
            <a:endParaRPr lang="en-US" altLang="en-US" dirty="0">
              <a:sym typeface="+mn-ea"/>
            </a:endParaRPr>
          </a:p>
          <a:p>
            <a:pPr lvl="0"/>
            <a:r>
              <a:rPr lang="en-US" altLang="en-US" dirty="0">
                <a:sym typeface="+mn-ea"/>
              </a:rPr>
              <a:t>It is also about “Citizen driven development”, give the power at the hands of the grass root foot soldiers, you know like you and me, the people who deliver stuff for our customers. We know what it takes, we know what the problems and how to tackle them. All this knowledge was bottled up, now with democratized tech, we can be product creators! Creators of reusable assets, define best practices, define automation, limitless possibilities! Isn’t it?</a:t>
            </a:r>
            <a:endParaRPr lang="en-US" altLang="en-US" dirty="0"/>
          </a:p>
          <a:p>
            <a:endParaRPr lang="en-US" altLang="en-US" dirty="0"/>
          </a:p>
          <a:p>
            <a:r>
              <a:rPr lang="en-US" b="1" dirty="0"/>
              <a:t>Notes:</a:t>
            </a:r>
            <a:endParaRPr lang="en-US" dirty="0"/>
          </a:p>
          <a:p>
            <a:pPr>
              <a:buFont typeface="Arial" panose="020B0604020202020204" pitchFamily="34" charset="0"/>
              <a:buChar char="•"/>
            </a:pPr>
            <a:r>
              <a:rPr lang="en-US" dirty="0"/>
              <a:t>need right skills and organizational structure</a:t>
            </a:r>
          </a:p>
          <a:p>
            <a:pPr>
              <a:buFont typeface="Arial" panose="020B0604020202020204" pitchFamily="34" charset="0"/>
              <a:buChar char="•"/>
            </a:pPr>
            <a:r>
              <a:rPr lang="en-US" dirty="0"/>
              <a:t>Will not be as successful (successful) if conforming to old norms, practices, and organization structures</a:t>
            </a:r>
          </a:p>
          <a:p>
            <a:r>
              <a:rPr lang="en-US" b="1" dirty="0"/>
              <a:t>Key </a:t>
            </a:r>
            <a:r>
              <a:rPr lang="en-US" b="1" dirty="0" err="1"/>
              <a:t>takeways</a:t>
            </a:r>
            <a:r>
              <a:rPr lang="en-US" b="1" dirty="0"/>
              <a:t>:</a:t>
            </a:r>
            <a:endParaRPr lang="en-US" dirty="0"/>
          </a:p>
          <a:p>
            <a:pPr>
              <a:buFont typeface="Arial" panose="020B0604020202020204" pitchFamily="34" charset="0"/>
              <a:buChar char="•"/>
            </a:pPr>
            <a:r>
              <a:rPr lang="en-US" dirty="0"/>
              <a:t>Adopt Cloud Center of Excellence (</a:t>
            </a:r>
            <a:r>
              <a:rPr lang="en-US" dirty="0" err="1"/>
              <a:t>CCoE</a:t>
            </a:r>
            <a:r>
              <a:rPr lang="en-US" dirty="0"/>
              <a:t>) to drive practices, provide guidance and oversight and drive innovation</a:t>
            </a:r>
          </a:p>
          <a:p>
            <a:pPr>
              <a:buFont typeface="Arial" panose="020B0604020202020204" pitchFamily="34" charset="0"/>
              <a:buChar char="•"/>
            </a:pPr>
            <a:r>
              <a:rPr lang="en-US" dirty="0"/>
              <a:t>build up knowledge communities and develop skills</a:t>
            </a:r>
          </a:p>
          <a:p>
            <a:pPr>
              <a:buFont typeface="Arial" panose="020B0604020202020204" pitchFamily="34" charset="0"/>
              <a:buChar char="•"/>
            </a:pPr>
            <a:r>
              <a:rPr lang="en-US" dirty="0"/>
              <a:t>lunch and learn, developer forums, etc.</a:t>
            </a:r>
          </a:p>
          <a:p>
            <a:pPr>
              <a:buFont typeface="Arial" panose="020B0604020202020204" pitchFamily="34" charset="0"/>
              <a:buChar char="•"/>
            </a:pPr>
            <a:r>
              <a:rPr lang="en-US" dirty="0"/>
              <a:t>Develop policies, patterns and blueprints, but let teams innovate for their particular use case</a:t>
            </a:r>
          </a:p>
          <a:p>
            <a:pPr marL="0" lvl="0" indent="0" algn="l" rtl="0">
              <a:spcBef>
                <a:spcPts val="0"/>
              </a:spcBef>
              <a:spcAft>
                <a:spcPts val="0"/>
              </a:spcAft>
              <a:buNone/>
            </a:pPr>
            <a:endParaRPr lang="en-US" dirty="0"/>
          </a:p>
          <a:p>
            <a:endParaRPr lang="en-US" alt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253167fd36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253167fd36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ltLang="en-US"/>
              <a:t>Reference - https://www.mckinsey.com/business-functions/mckinsey-digital/our-insights/how-cios-and-ctos-can-accelerate-digital-transformations-through-cloud-platforms</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ltLang="en-US"/>
              <a:t>Reference - https://www.mckinsey.com/business-functions/mckinsey-digital/our-insights/how-cios-and-ctos-can-accelerate-digital-transformations-through-cloud-platforms</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ltLang="en-US"/>
              <a:t>Reference - https://www.mckinsey.com/business-functions/mckinsey-digital/our-insights/how-cios-and-ctos-can-accelerate-digital-transformations-through-cloud-platforms</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253167fd36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253167fd36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In 1999, Salesforce was the example of using cloud computing successfully. They pioneered the idea of using the internet to deliver software programs to end users. The application could be accessed and downloaded by anyone over the internet. However, Amazon pioneered cloud services.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0" lvl="0" indent="0" algn="l" rtl="0">
              <a:spcBef>
                <a:spcPts val="0"/>
              </a:spcBef>
              <a:spcAft>
                <a:spcPts val="0"/>
              </a:spcAft>
              <a:buNone/>
            </a:pPr>
            <a:r>
              <a:rPr lang="en-US" dirty="0"/>
              <a:t>In early 2000s, Amazon was growing massively. Like other large companies, Amazon had was struggling with scale, had a jumbled mess of services, but also had significant underusage of infrastructure. Essentially, this was wasted resources or money. The expectation or strategy was made for all internal teams to build decoupled services, use APIs, and consume internal systems in such a manner. That was the start as without even knowing or realizing, they became a services company, via APIs. Application Programming Interfaces or API serve as a contract between a provider and consumer of services, to providing some capability or information. They are meant to be stable with infrequent changes, but should the contract change, the API gets a different version with the previous being deprecated, but both being available for an extended period of time until the previous is made unavailable when no longer used.</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So, many an internal discussion continued to be held from an initial retreat on core competencies, excess infrastructure, expertise, and revenue streams. A few years later, that excess infrastructure, internal expertise in building data centers, managing infrastructure, and using APIs was used to launch EC2. First as SQS or simple queue service (in 2004), then storage as S3 (in March 2006), then compute with EC2 (in August 2006).</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So, AWS was launched as the service arm of Amazon, and the rest is now present cloud </a:t>
            </a:r>
            <a:r>
              <a:rPr lang="en-US" dirty="0">
                <a:sym typeface="Wingdings" pitchFamily="2" charset="2"/>
              </a:rPr>
              <a:t> .</a:t>
            </a:r>
          </a:p>
          <a:p>
            <a:pPr marL="0" lvl="0" indent="0" algn="l" rtl="0">
              <a:spcBef>
                <a:spcPts val="0"/>
              </a:spcBef>
              <a:spcAft>
                <a:spcPts val="0"/>
              </a:spcAft>
              <a:buNone/>
            </a:pPr>
            <a:endParaRPr lang="en-US" dirty="0">
              <a:sym typeface="Wingdings" pitchFamily="2" charset="2"/>
            </a:endParaRPr>
          </a:p>
          <a:p>
            <a:pPr marL="0" lvl="0" indent="0" algn="l" rtl="0">
              <a:spcBef>
                <a:spcPts val="0"/>
              </a:spcBef>
              <a:spcAft>
                <a:spcPts val="0"/>
              </a:spcAft>
              <a:buNone/>
            </a:pPr>
            <a:r>
              <a:rPr lang="en-US" dirty="0">
                <a:sym typeface="Wingdings" pitchFamily="2" charset="2"/>
              </a:rPr>
              <a:t>So, what is Cloud Computing? It is the delivery of services over a network. Being able to consume those services, whenever or on-demand, in a usage-based pricing model.</a:t>
            </a:r>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p:txBody>
      </p:sp>
    </p:spTree>
    <p:extLst>
      <p:ext uri="{BB962C8B-B14F-4D97-AF65-F5344CB8AC3E}">
        <p14:creationId xmlns:p14="http://schemas.microsoft.com/office/powerpoint/2010/main" val="22061333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253167fd36b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253167fd36b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i="0" dirty="0">
                <a:solidFill>
                  <a:srgbClr val="ECECF1"/>
                </a:solidFill>
                <a:effectLst/>
                <a:latin typeface="Söhne"/>
              </a:rPr>
              <a:t>Cloud computing is a technology that allows users to access and use computing resources (such as servers, storage, databases, networking, software) over the internet. Instead of owning and maintaining physical hardware or infrastructure, users can leverage services provided by cloud service providers on a pay-as-you-go basis. This model offers flexibility, scalability, and cost-effectiveness, enabling individuals and businesses to deploy and manage applications and data without the need for significant upfront investments in hardware and IT infrastructure. Cloud computing services can be categorized into Infrastructure as a Service (IaaS), Platform as a Service (PaaS), and Software as a Service (SaaS), each providing different levels of abstraction and management control.</a:t>
            </a: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rgbClr val="000000"/>
                </a:solidFill>
                <a:effectLst/>
                <a:latin typeface="Helvetica" pitchFamily="2" charset="0"/>
              </a:rPr>
              <a:t>Virtualization in the cloud lets multiple users run their own virtual computers on the same physical hardware, so they can use the cloud resources as if they were dedicated to them, even though they're sharing them with others.</a:t>
            </a:r>
          </a:p>
          <a:p>
            <a:endParaRPr lang="en-US" dirty="0"/>
          </a:p>
          <a:p>
            <a:endParaRPr lang="en-US" dirty="0"/>
          </a:p>
          <a:p>
            <a:r>
              <a:rPr lang="en-US" dirty="0"/>
              <a:t>Cloud providers may present the service in different ways via the web console, but concepts are similar. For example, both providers have the same attributes - IP, tag, location, status, network, subnet, etc.</a:t>
            </a:r>
            <a:endParaRPr lang="en-IN" dirty="0"/>
          </a:p>
        </p:txBody>
      </p:sp>
      <p:sp>
        <p:nvSpPr>
          <p:cNvPr id="4" name="Slide Number Placeholder 3"/>
          <p:cNvSpPr>
            <a:spLocks noGrp="1"/>
          </p:cNvSpPr>
          <p:nvPr>
            <p:ph type="sldNum" sz="quarter" idx="5"/>
          </p:nvPr>
        </p:nvSpPr>
        <p:spPr/>
        <p:txBody>
          <a:bodyPr/>
          <a:lstStyle/>
          <a:p>
            <a:fld id="{74552BB5-5DBE-4ABE-AD80-5ED01C1C7C64}" type="slidenum">
              <a:rPr lang="en-IN" smtClean="0"/>
              <a:t>5</a:t>
            </a:fld>
            <a:endParaRPr lang="en-IN"/>
          </a:p>
        </p:txBody>
      </p:sp>
    </p:spTree>
    <p:extLst>
      <p:ext uri="{BB962C8B-B14F-4D97-AF65-F5344CB8AC3E}">
        <p14:creationId xmlns:p14="http://schemas.microsoft.com/office/powerpoint/2010/main" val="14965321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4e040b739ec6329_13:notes"/>
          <p:cNvSpPr>
            <a:spLocks noGrp="1" noRot="1" noChangeAspect="1"/>
          </p:cNvSpPr>
          <p:nvPr>
            <p:ph type="sldImg" idx="2"/>
          </p:nvPr>
        </p:nvSpPr>
        <p:spPr>
          <a:xfrm>
            <a:off x="482600"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4e040b739ec6329_13:notes"/>
          <p:cNvSpPr txBox="1">
            <a:spLocks noGrp="1"/>
          </p:cNvSpPr>
          <p:nvPr>
            <p:ph type="body" idx="1"/>
          </p:nvPr>
        </p:nvSpPr>
        <p:spPr>
          <a:xfrm>
            <a:off x="711200" y="4926013"/>
            <a:ext cx="5683200" cy="4029000"/>
          </a:xfrm>
          <a:prstGeom prst="rect">
            <a:avLst/>
          </a:prstGeom>
        </p:spPr>
        <p:txBody>
          <a:bodyPr spcFirstLastPara="1" wrap="square" lIns="91425" tIns="45700" rIns="91425" bIns="45700" numCol="1" anchor="t" anchorCtr="0">
            <a:noAutofit/>
          </a:bodyPr>
          <a:lstStyle/>
          <a:p>
            <a:pPr marL="0" lvl="0" indent="0" algn="l" rtl="0">
              <a:spcBef>
                <a:spcPts val="0"/>
              </a:spcBef>
              <a:spcAft>
                <a:spcPts val="0"/>
              </a:spcAft>
              <a:buNone/>
            </a:pPr>
            <a:r>
              <a:rPr lang="en-US"/>
              <a:t>References:</a:t>
            </a:r>
            <a:endParaRPr/>
          </a:p>
          <a:p>
            <a:pPr marL="457200" lvl="0" indent="-317500" algn="l" rtl="0">
              <a:spcBef>
                <a:spcPts val="0"/>
              </a:spcBef>
              <a:spcAft>
                <a:spcPts val="0"/>
              </a:spcAft>
              <a:buSzPts val="1400"/>
              <a:buChar char="●"/>
            </a:pPr>
            <a:r>
              <a:rPr lang="en-US" u="sng">
                <a:solidFill>
                  <a:schemeClr val="hlink"/>
                </a:solidFill>
                <a:hlinkClick r:id="rId3"/>
              </a:rPr>
              <a:t>https://www.weave.works/blog/a-practical-guide-to-choosing-between-docker-containers-and-vms</a:t>
            </a:r>
            <a:endParaRPr/>
          </a:p>
          <a:p>
            <a:pPr marL="0" lvl="0" indent="0" algn="l" rtl="0">
              <a:spcBef>
                <a:spcPts val="0"/>
              </a:spcBef>
              <a:spcAft>
                <a:spcPts val="0"/>
              </a:spcAft>
              <a:buNone/>
            </a:pPr>
            <a:endParaRPr/>
          </a:p>
        </p:txBody>
      </p:sp>
      <p:sp>
        <p:nvSpPr>
          <p:cNvPr id="137" name="Google Shape;137;g4e040b739ec6329_13:notes"/>
          <p:cNvSpPr txBox="1">
            <a:spLocks noGrp="1"/>
          </p:cNvSpPr>
          <p:nvPr>
            <p:ph type="sldNum" idx="12"/>
          </p:nvPr>
        </p:nvSpPr>
        <p:spPr>
          <a:xfrm>
            <a:off x="4024313" y="9721850"/>
            <a:ext cx="3078300" cy="512700"/>
          </a:xfrm>
          <a:prstGeom prst="rect">
            <a:avLst/>
          </a:prstGeom>
        </p:spPr>
        <p:txBody>
          <a:bodyPr spcFirstLastPara="1" wrap="square" lIns="91425" tIns="45700" rIns="91425" bIns="45700" numCol="1" anchor="b" anchorCtr="0">
            <a:noAutofit/>
          </a:bodyPr>
          <a:lstStyle/>
          <a:p>
            <a:pPr marL="0" lvl="0" indent="0" algn="r" rtl="0">
              <a:spcBef>
                <a:spcPts val="0"/>
              </a:spcBef>
              <a:spcAft>
                <a:spcPts val="0"/>
              </a:spcAft>
              <a:buNone/>
            </a:pPr>
            <a:fld id="{00000000-1234-1234-1234-123412341234}" type="slidenum">
              <a:rPr lang="en-US"/>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253167fd36b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253167fd36b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OpEx</a:t>
            </a:r>
            <a:r>
              <a:rPr lang="en-US" dirty="0"/>
              <a:t> is a common business case for cloud computing. CFO may be even more interested than CIO and CTO.</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SWOT – Strengths, Weaknesses, Opportunities, Threats</a:t>
            </a:r>
          </a:p>
          <a:p>
            <a:pPr marL="0" lvl="0" indent="0" algn="l" rtl="0">
              <a:spcBef>
                <a:spcPts val="0"/>
              </a:spcBef>
              <a:spcAft>
                <a:spcPts val="0"/>
              </a:spcAft>
              <a:buNone/>
            </a:pPr>
            <a:r>
              <a:rPr lang="en-US" dirty="0"/>
              <a:t>Strength - increases</a:t>
            </a:r>
            <a:endParaRPr dirty="0"/>
          </a:p>
        </p:txBody>
      </p:sp>
    </p:spTree>
    <p:extLst>
      <p:ext uri="{BB962C8B-B14F-4D97-AF65-F5344CB8AC3E}">
        <p14:creationId xmlns:p14="http://schemas.microsoft.com/office/powerpoint/2010/main" val="6291534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rgbClr val="000000"/>
                </a:solidFill>
                <a:effectLst/>
                <a:latin typeface="Helvetica" pitchFamily="2" charset="0"/>
              </a:rPr>
              <a:t>Cloud computing emerged as a response to the limitations of traditional on-premises infrastructure. It offers cost-efficiency, scalability, accessibility, and a wide array of services that empower businesses and individuals to harness the power of computing without the need for extensive upfront investments in hardware and infrastructure. This has led to the widespread adoption of cloud computing across various industries and use cases.</a:t>
            </a:r>
          </a:p>
          <a:p>
            <a:pPr marL="914400" lvl="0" indent="0" algn="l" rtl="0">
              <a:lnSpc>
                <a:spcPct val="115000"/>
              </a:lnSpc>
              <a:spcBef>
                <a:spcPts val="0"/>
              </a:spcBef>
              <a:spcAft>
                <a:spcPts val="1200"/>
              </a:spcAft>
              <a:buNone/>
            </a:pPr>
            <a:endParaRPr lang="en-US" dirty="0"/>
          </a:p>
          <a:p>
            <a:endParaRPr lang="en-US" dirty="0"/>
          </a:p>
        </p:txBody>
      </p:sp>
      <p:sp>
        <p:nvSpPr>
          <p:cNvPr id="4" name="Slide Number Placeholder 3"/>
          <p:cNvSpPr>
            <a:spLocks noGrp="1"/>
          </p:cNvSpPr>
          <p:nvPr>
            <p:ph type="sldNum" sz="quarter" idx="5"/>
          </p:nvPr>
        </p:nvSpPr>
        <p:spPr/>
        <p:txBody>
          <a:bodyPr/>
          <a:lstStyle/>
          <a:p>
            <a:fld id="{74552BB5-5DBE-4ABE-AD80-5ED01C1C7C64}" type="slidenum">
              <a:rPr lang="en-IN" smtClean="0"/>
              <a:t>8</a:t>
            </a:fld>
            <a:endParaRPr lang="en-IN"/>
          </a:p>
        </p:txBody>
      </p:sp>
    </p:spTree>
    <p:extLst>
      <p:ext uri="{BB962C8B-B14F-4D97-AF65-F5344CB8AC3E}">
        <p14:creationId xmlns:p14="http://schemas.microsoft.com/office/powerpoint/2010/main" val="32696314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lgn="l">
              <a:buNone/>
            </a:pPr>
            <a:r>
              <a:rPr lang="en-US" b="1" i="0" dirty="0">
                <a:solidFill>
                  <a:srgbClr val="333333"/>
                </a:solidFill>
                <a:effectLst/>
                <a:latin typeface="AmazonEmberBold"/>
              </a:rPr>
              <a:t>Public cloud</a:t>
            </a:r>
            <a:endParaRPr lang="en-US" b="1" i="0" dirty="0">
              <a:solidFill>
                <a:srgbClr val="333333"/>
              </a:solidFill>
              <a:effectLst/>
              <a:latin typeface="AmazonEmber"/>
            </a:endParaRPr>
          </a:p>
          <a:p>
            <a:pPr algn="l"/>
            <a:r>
              <a:rPr lang="en-US" b="0" i="0" dirty="0">
                <a:solidFill>
                  <a:srgbClr val="333333"/>
                </a:solidFill>
                <a:effectLst/>
                <a:latin typeface="AmazonEmber"/>
              </a:rPr>
              <a:t>A third-party cloud service provider manages the underlying computing resources. The provider is responsible for resource maintenance and guarantees availability, reliability, and security through service-level agreements. You don’t buy, own, and maintain physical data centers and servers; instead, you access technology services on an as-needed basis. In addition, several tasks, such as runtime resource scaling, are automated for operational efficiency.</a:t>
            </a:r>
          </a:p>
          <a:p>
            <a:pPr algn="l"/>
            <a:endParaRPr lang="en-US" b="0" i="0" dirty="0">
              <a:solidFill>
                <a:srgbClr val="333333"/>
              </a:solidFill>
              <a:effectLst/>
              <a:latin typeface="AmazonEmber"/>
            </a:endParaRPr>
          </a:p>
          <a:p>
            <a:pPr marL="158750" indent="0" algn="l">
              <a:buNone/>
            </a:pPr>
            <a:r>
              <a:rPr lang="en-US" b="0" i="1" dirty="0">
                <a:solidFill>
                  <a:srgbClr val="333333"/>
                </a:solidFill>
                <a:effectLst/>
                <a:latin typeface="AmazonEmber"/>
              </a:rPr>
              <a:t>Private cloud compared to public cloud</a:t>
            </a:r>
            <a:endParaRPr lang="en-US" b="1" i="0" dirty="0">
              <a:solidFill>
                <a:srgbClr val="333333"/>
              </a:solidFill>
              <a:effectLst/>
              <a:latin typeface="AmazonEmber"/>
            </a:endParaRPr>
          </a:p>
          <a:p>
            <a:pPr algn="l"/>
            <a:r>
              <a:rPr lang="en-US" b="0" i="0" dirty="0">
                <a:solidFill>
                  <a:srgbClr val="333333"/>
                </a:solidFill>
                <a:effectLst/>
                <a:latin typeface="AmazonEmber"/>
              </a:rPr>
              <a:t>It is almost impossible to replicate public cloud infrastructure privately. You get significantly more breadth and depth of services from a public cloud provider because it is fully dedicated to scaling and improving its offerings. You also get more innovation, access to a global community, and proven operational expertise.</a:t>
            </a:r>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b="1" dirty="0"/>
              <a:t>Private Cloud</a:t>
            </a:r>
            <a:r>
              <a:rPr lang="en-US" dirty="0"/>
              <a:t> – </a:t>
            </a:r>
            <a:r>
              <a:rPr lang="en-US" b="0" i="0" dirty="0">
                <a:solidFill>
                  <a:srgbClr val="333333"/>
                </a:solidFill>
                <a:effectLst/>
                <a:latin typeface="AmazonEmber"/>
              </a:rPr>
              <a:t>Organizations kept hardware in their internal on-premises data centers and co-location facilities to support their IT operations. After AWS was launched, companies attempted to replicate the cloud computing model on their internal infrastructure. The term </a:t>
            </a:r>
            <a:r>
              <a:rPr lang="en-US" b="0" i="1" dirty="0">
                <a:solidFill>
                  <a:srgbClr val="333333"/>
                </a:solidFill>
                <a:effectLst/>
                <a:latin typeface="AmazonEmber"/>
              </a:rPr>
              <a:t>private cloud</a:t>
            </a:r>
            <a:r>
              <a:rPr lang="en-US" b="0" i="0" dirty="0">
                <a:solidFill>
                  <a:srgbClr val="333333"/>
                </a:solidFill>
                <a:effectLst/>
                <a:latin typeface="AmazonEmber"/>
              </a:rPr>
              <a:t> was introduced to distinguish between these internal cloud environments and third-party, public cloud services provided by organizations such as AWS.</a:t>
            </a: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Types of Private Cloud:</a:t>
            </a:r>
          </a:p>
          <a:p>
            <a:pPr algn="l"/>
            <a:r>
              <a:rPr lang="en-US" b="0" i="0" dirty="0">
                <a:solidFill>
                  <a:srgbClr val="333333"/>
                </a:solidFill>
                <a:effectLst/>
                <a:latin typeface="AmazonEmberBold"/>
              </a:rPr>
              <a:t>On-premises private cloud</a:t>
            </a:r>
            <a:r>
              <a:rPr lang="en-US" b="1" i="0" dirty="0">
                <a:solidFill>
                  <a:srgbClr val="333333"/>
                </a:solidFill>
                <a:effectLst/>
                <a:latin typeface="AmazonEmber"/>
              </a:rPr>
              <a:t> - </a:t>
            </a:r>
            <a:r>
              <a:rPr lang="en-US" b="0" i="0" dirty="0">
                <a:solidFill>
                  <a:srgbClr val="333333"/>
                </a:solidFill>
                <a:effectLst/>
                <a:latin typeface="AmazonEmber"/>
              </a:rPr>
              <a:t>You can deploy on your own resources in an internal data center. You must purchase the resources, maintain and upgrade them, and ensure security. On-premises private cloud management is expensive and requires heavy initial investment and ongoing expenses.</a:t>
            </a:r>
          </a:p>
          <a:p>
            <a:pPr algn="l"/>
            <a:r>
              <a:rPr lang="en-US" b="0" i="0" dirty="0">
                <a:solidFill>
                  <a:srgbClr val="333333"/>
                </a:solidFill>
                <a:effectLst/>
                <a:latin typeface="AmazonEmberBold"/>
              </a:rPr>
              <a:t>Managed private cloud - </a:t>
            </a:r>
            <a:r>
              <a:rPr lang="en-US" b="0" i="0" dirty="0">
                <a:solidFill>
                  <a:srgbClr val="333333"/>
                </a:solidFill>
                <a:effectLst/>
                <a:latin typeface="AmazonEmber"/>
              </a:rPr>
              <a:t>A single-tenant environment fully managed by a third party. For example, the IT infrastructure for your organization could be purchased and maintained by a third-party organization in its data center. The third party provides maintenance, upgrades, support, and remote management of your private cloud resources. While managed private clouds are expensive, they are more convenient than on-premises solutions.</a:t>
            </a:r>
          </a:p>
          <a:p>
            <a:pPr algn="l"/>
            <a:r>
              <a:rPr lang="en-US" b="0" i="0" dirty="0">
                <a:solidFill>
                  <a:srgbClr val="333333"/>
                </a:solidFill>
                <a:effectLst/>
                <a:latin typeface="AmazonEmberBold"/>
              </a:rPr>
              <a:t>Virtual private cloud</a:t>
            </a:r>
            <a:r>
              <a:rPr lang="en-US" b="1" i="0" dirty="0">
                <a:solidFill>
                  <a:srgbClr val="333333"/>
                </a:solidFill>
                <a:effectLst/>
                <a:latin typeface="AmazonEmber"/>
              </a:rPr>
              <a:t> - </a:t>
            </a:r>
            <a:r>
              <a:rPr lang="en-US" b="0" i="0" dirty="0">
                <a:solidFill>
                  <a:srgbClr val="333333"/>
                </a:solidFill>
                <a:effectLst/>
                <a:latin typeface="AmazonEmber"/>
              </a:rPr>
              <a:t>A private cloud that you can deploy within a public cloud infrastructure. It is a secure, isolated environment where private cloud users can run code, host websites, store data, and perform other tasks that require a traditional data center. Virtual private clouds efficiently give you the convenience and scalability of public cloud computing resources along with additional control and security.</a:t>
            </a:r>
          </a:p>
          <a:p>
            <a:pPr marL="0" lvl="0" indent="0" algn="l" rtl="0">
              <a:spcBef>
                <a:spcPts val="0"/>
              </a:spcBef>
              <a:spcAft>
                <a:spcPts val="0"/>
              </a:spcAft>
              <a:buNone/>
            </a:pPr>
            <a:endParaRPr lang="en-US" dirty="0"/>
          </a:p>
          <a:p>
            <a:pPr marL="158750" indent="0" algn="l">
              <a:buNone/>
            </a:pPr>
            <a:r>
              <a:rPr lang="en-US" b="1" i="0" dirty="0">
                <a:solidFill>
                  <a:srgbClr val="333333"/>
                </a:solidFill>
                <a:effectLst/>
                <a:latin typeface="AmazonEmberBold"/>
              </a:rPr>
              <a:t>Hybrid cloud</a:t>
            </a:r>
            <a:endParaRPr lang="en-US" b="1" i="0" dirty="0">
              <a:solidFill>
                <a:srgbClr val="333333"/>
              </a:solidFill>
              <a:effectLst/>
              <a:latin typeface="AmazonEmber"/>
            </a:endParaRPr>
          </a:p>
          <a:p>
            <a:pPr algn="l"/>
            <a:r>
              <a:rPr lang="en-US" b="0" i="0" dirty="0">
                <a:solidFill>
                  <a:srgbClr val="333333"/>
                </a:solidFill>
                <a:effectLst/>
                <a:latin typeface="AmazonEmber"/>
              </a:rPr>
              <a:t>A hybrid cloud is an IT infrastructure design that seamlessly integrates a company's public and private clouds. As a result, you can store your data and run your applications across multiple environments without noticing a difference. Your hybrid cloud environment consolidates your infrastructure, so that you can provision, scale, and centrally manage all your compute resources.</a:t>
            </a:r>
          </a:p>
          <a:p>
            <a:pPr algn="l"/>
            <a:r>
              <a:rPr lang="en-US" b="0" i="1" dirty="0">
                <a:solidFill>
                  <a:srgbClr val="333333"/>
                </a:solidFill>
                <a:effectLst/>
                <a:latin typeface="AmazonEmber"/>
              </a:rPr>
              <a:t>Private cloud compared to hybrid cloud</a:t>
            </a:r>
            <a:endParaRPr lang="en-US" b="1" i="0" dirty="0">
              <a:solidFill>
                <a:srgbClr val="333333"/>
              </a:solidFill>
              <a:effectLst/>
              <a:latin typeface="AmazonEmber"/>
            </a:endParaRPr>
          </a:p>
          <a:p>
            <a:pPr algn="l"/>
            <a:r>
              <a:rPr lang="en-US" b="0" i="0" dirty="0">
                <a:solidFill>
                  <a:srgbClr val="333333"/>
                </a:solidFill>
                <a:effectLst/>
                <a:latin typeface="AmazonEmber"/>
              </a:rPr>
              <a:t>Hybrid cloud services extend your private cloud computing model into the public cloud. For example, your private cloud applications can access public cloud resources when there is a spike in traffic that your data center cannot handle. You can also use hybrid cloud computing services to transition smoothly from private cloud environments to public clouds.</a:t>
            </a:r>
          </a:p>
          <a:p>
            <a:pPr marL="0" lvl="0" indent="0" algn="l" rtl="0">
              <a:spcBef>
                <a:spcPts val="0"/>
              </a:spcBef>
              <a:spcAft>
                <a:spcPts val="0"/>
              </a:spcAft>
              <a:buNone/>
            </a:pPr>
            <a:endParaRPr lang="en-US" dirty="0"/>
          </a:p>
          <a:p>
            <a:endParaRPr lang="en-US" dirty="0"/>
          </a:p>
        </p:txBody>
      </p:sp>
      <p:sp>
        <p:nvSpPr>
          <p:cNvPr id="4" name="Slide Number Placeholder 3"/>
          <p:cNvSpPr>
            <a:spLocks noGrp="1"/>
          </p:cNvSpPr>
          <p:nvPr>
            <p:ph type="sldNum" sz="quarter" idx="5"/>
          </p:nvPr>
        </p:nvSpPr>
        <p:spPr/>
        <p:txBody>
          <a:bodyPr/>
          <a:lstStyle/>
          <a:p>
            <a:fld id="{74552BB5-5DBE-4ABE-AD80-5ED01C1C7C64}" type="slidenum">
              <a:rPr lang="en-IN" smtClean="0"/>
              <a:t>9</a:t>
            </a:fld>
            <a:endParaRPr lang="en-IN"/>
          </a:p>
        </p:txBody>
      </p:sp>
    </p:spTree>
    <p:extLst>
      <p:ext uri="{BB962C8B-B14F-4D97-AF65-F5344CB8AC3E}">
        <p14:creationId xmlns:p14="http://schemas.microsoft.com/office/powerpoint/2010/main" val="33503051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8538A4-9B4E-41B9-B3B3-E1095300B9D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889ABAC2-FBE7-47CE-BF98-A03EC72AE42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E1814EBC-7ABE-4B23-A5C6-6CE1DD5F8BEA}"/>
              </a:ext>
            </a:extLst>
          </p:cNvPr>
          <p:cNvSpPr>
            <a:spLocks noGrp="1"/>
          </p:cNvSpPr>
          <p:nvPr>
            <p:ph type="dt" sz="half" idx="10"/>
          </p:nvPr>
        </p:nvSpPr>
        <p:spPr/>
        <p:txBody>
          <a:bodyPr/>
          <a:lstStyle/>
          <a:p>
            <a:fld id="{5EA5CFDF-1021-4021-9383-E917CC081235}" type="datetimeFigureOut">
              <a:rPr lang="en-IN" smtClean="0"/>
              <a:t>06/12/24</a:t>
            </a:fld>
            <a:endParaRPr lang="en-IN"/>
          </a:p>
        </p:txBody>
      </p:sp>
      <p:sp>
        <p:nvSpPr>
          <p:cNvPr id="5" name="Footer Placeholder 4">
            <a:extLst>
              <a:ext uri="{FF2B5EF4-FFF2-40B4-BE49-F238E27FC236}">
                <a16:creationId xmlns:a16="http://schemas.microsoft.com/office/drawing/2014/main" id="{32B8E466-5519-4617-8263-21EEEF93D03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13ED8B1-D082-4FA0-9800-64FA864FE5EA}"/>
              </a:ext>
            </a:extLst>
          </p:cNvPr>
          <p:cNvSpPr>
            <a:spLocks noGrp="1"/>
          </p:cNvSpPr>
          <p:nvPr>
            <p:ph type="sldNum" sz="quarter" idx="12"/>
          </p:nvPr>
        </p:nvSpPr>
        <p:spPr/>
        <p:txBody>
          <a:bodyPr/>
          <a:lstStyle/>
          <a:p>
            <a:fld id="{0990AB17-7952-47FA-8BB9-F2A89EF27D8E}" type="slidenum">
              <a:rPr lang="en-IN" smtClean="0"/>
              <a:t>‹#›</a:t>
            </a:fld>
            <a:endParaRPr lang="en-IN"/>
          </a:p>
        </p:txBody>
      </p:sp>
    </p:spTree>
    <p:extLst>
      <p:ext uri="{BB962C8B-B14F-4D97-AF65-F5344CB8AC3E}">
        <p14:creationId xmlns:p14="http://schemas.microsoft.com/office/powerpoint/2010/main" val="23995382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EDD413-DD99-43E1-B623-2FEA9C54BBC3}"/>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35FE8EE9-6CA9-48A6-BDE1-32F5475A5F4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E8C5E01-E3AE-4CEC-9E61-859616EEDB0E}"/>
              </a:ext>
            </a:extLst>
          </p:cNvPr>
          <p:cNvSpPr>
            <a:spLocks noGrp="1"/>
          </p:cNvSpPr>
          <p:nvPr>
            <p:ph type="dt" sz="half" idx="10"/>
          </p:nvPr>
        </p:nvSpPr>
        <p:spPr/>
        <p:txBody>
          <a:bodyPr/>
          <a:lstStyle/>
          <a:p>
            <a:fld id="{5EA5CFDF-1021-4021-9383-E917CC081235}" type="datetimeFigureOut">
              <a:rPr lang="en-IN" smtClean="0"/>
              <a:t>06/12/24</a:t>
            </a:fld>
            <a:endParaRPr lang="en-IN"/>
          </a:p>
        </p:txBody>
      </p:sp>
      <p:sp>
        <p:nvSpPr>
          <p:cNvPr id="5" name="Footer Placeholder 4">
            <a:extLst>
              <a:ext uri="{FF2B5EF4-FFF2-40B4-BE49-F238E27FC236}">
                <a16:creationId xmlns:a16="http://schemas.microsoft.com/office/drawing/2014/main" id="{A495E89B-89DD-4594-A809-78234B0DF1B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8C1C028-1AC2-4401-BEE4-43481D2CA546}"/>
              </a:ext>
            </a:extLst>
          </p:cNvPr>
          <p:cNvSpPr>
            <a:spLocks noGrp="1"/>
          </p:cNvSpPr>
          <p:nvPr>
            <p:ph type="sldNum" sz="quarter" idx="12"/>
          </p:nvPr>
        </p:nvSpPr>
        <p:spPr/>
        <p:txBody>
          <a:bodyPr/>
          <a:lstStyle/>
          <a:p>
            <a:fld id="{0990AB17-7952-47FA-8BB9-F2A89EF27D8E}" type="slidenum">
              <a:rPr lang="en-IN" smtClean="0"/>
              <a:t>‹#›</a:t>
            </a:fld>
            <a:endParaRPr lang="en-IN"/>
          </a:p>
        </p:txBody>
      </p:sp>
    </p:spTree>
    <p:extLst>
      <p:ext uri="{BB962C8B-B14F-4D97-AF65-F5344CB8AC3E}">
        <p14:creationId xmlns:p14="http://schemas.microsoft.com/office/powerpoint/2010/main" val="7883230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2FA51EA-087C-4E7E-9258-C2D50F174AD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8B0FAC36-CA1D-4937-B615-490F35490DB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6F8C9BE-B65C-4D08-AB8E-F0A17B5F06BE}"/>
              </a:ext>
            </a:extLst>
          </p:cNvPr>
          <p:cNvSpPr>
            <a:spLocks noGrp="1"/>
          </p:cNvSpPr>
          <p:nvPr>
            <p:ph type="dt" sz="half" idx="10"/>
          </p:nvPr>
        </p:nvSpPr>
        <p:spPr/>
        <p:txBody>
          <a:bodyPr/>
          <a:lstStyle/>
          <a:p>
            <a:fld id="{5EA5CFDF-1021-4021-9383-E917CC081235}" type="datetimeFigureOut">
              <a:rPr lang="en-IN" smtClean="0"/>
              <a:t>06/12/24</a:t>
            </a:fld>
            <a:endParaRPr lang="en-IN"/>
          </a:p>
        </p:txBody>
      </p:sp>
      <p:sp>
        <p:nvSpPr>
          <p:cNvPr id="5" name="Footer Placeholder 4">
            <a:extLst>
              <a:ext uri="{FF2B5EF4-FFF2-40B4-BE49-F238E27FC236}">
                <a16:creationId xmlns:a16="http://schemas.microsoft.com/office/drawing/2014/main" id="{9C5606E6-D4C7-464F-8BFB-00BAF5D8E79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1C1E0BA-11EC-42C5-BD15-8A7B8F590309}"/>
              </a:ext>
            </a:extLst>
          </p:cNvPr>
          <p:cNvSpPr>
            <a:spLocks noGrp="1"/>
          </p:cNvSpPr>
          <p:nvPr>
            <p:ph type="sldNum" sz="quarter" idx="12"/>
          </p:nvPr>
        </p:nvSpPr>
        <p:spPr/>
        <p:txBody>
          <a:bodyPr/>
          <a:lstStyle/>
          <a:p>
            <a:fld id="{0990AB17-7952-47FA-8BB9-F2A89EF27D8E}" type="slidenum">
              <a:rPr lang="en-IN" smtClean="0"/>
              <a:t>‹#›</a:t>
            </a:fld>
            <a:endParaRPr lang="en-IN"/>
          </a:p>
        </p:txBody>
      </p:sp>
    </p:spTree>
    <p:extLst>
      <p:ext uri="{BB962C8B-B14F-4D97-AF65-F5344CB8AC3E}">
        <p14:creationId xmlns:p14="http://schemas.microsoft.com/office/powerpoint/2010/main" val="206539431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标题 1"/>
          <p:cNvSpPr>
            <a:spLocks noGrp="1"/>
          </p:cNvSpPr>
          <p:nvPr>
            <p:ph type="title"/>
          </p:nvPr>
        </p:nvSpPr>
        <p:spPr>
          <a:xfrm>
            <a:off x="338455" y="258445"/>
            <a:ext cx="11506835" cy="611505"/>
          </a:xfrm>
        </p:spPr>
        <p:txBody>
          <a:bodyPr anchor="ctr" anchorCtr="0">
            <a:normAutofit/>
          </a:bodyPr>
          <a:lstStyle>
            <a:lvl1pPr>
              <a:defRPr sz="2400" b="1">
                <a:effectLst>
                  <a:outerShdw blurRad="38100" dist="38100" dir="2700000" algn="tl">
                    <a:srgbClr val="000000">
                      <a:alpha val="43137"/>
                    </a:srgbClr>
                  </a:outerShdw>
                </a:effectLst>
              </a:defRPr>
            </a:lvl1pPr>
          </a:lstStyle>
          <a:p>
            <a:r>
              <a:rPr lang="zh-CN" altLang="en-US" dirty="0"/>
              <a:t>Click to edit Master title style</a:t>
            </a:r>
          </a:p>
        </p:txBody>
      </p:sp>
      <p:sp>
        <p:nvSpPr>
          <p:cNvPr id="3" name="内容占位符 2"/>
          <p:cNvSpPr>
            <a:spLocks noGrp="1"/>
          </p:cNvSpPr>
          <p:nvPr>
            <p:ph idx="1"/>
          </p:nvPr>
        </p:nvSpPr>
        <p:spPr>
          <a:xfrm>
            <a:off x="338455" y="1048385"/>
            <a:ext cx="11506835" cy="5128895"/>
          </a:xfrm>
        </p:spPr>
        <p:txBody>
          <a:bodyPr>
            <a:normAutofit/>
          </a:bodyPr>
          <a:lstStyle>
            <a:lvl1pPr>
              <a:defRPr sz="2000">
                <a:solidFill>
                  <a:schemeClr val="tx1">
                    <a:lumMod val="75000"/>
                    <a:lumOff val="25000"/>
                  </a:schemeClr>
                </a:solidFill>
              </a:defRPr>
            </a:lvl1pPr>
            <a:lvl2pPr>
              <a:defRPr sz="1800">
                <a:solidFill>
                  <a:schemeClr val="tx1">
                    <a:lumMod val="75000"/>
                    <a:lumOff val="25000"/>
                  </a:schemeClr>
                </a:solidFill>
              </a:defRPr>
            </a:lvl2pPr>
            <a:lvl3pPr>
              <a:defRPr sz="1600">
                <a:solidFill>
                  <a:schemeClr val="tx1">
                    <a:lumMod val="75000"/>
                    <a:lumOff val="25000"/>
                  </a:schemeClr>
                </a:solidFill>
              </a:defRPr>
            </a:lvl3pPr>
            <a:lvl4pPr>
              <a:defRPr sz="1600">
                <a:solidFill>
                  <a:schemeClr val="tx1">
                    <a:lumMod val="75000"/>
                    <a:lumOff val="25000"/>
                  </a:schemeClr>
                </a:solidFill>
              </a:defRPr>
            </a:lvl4pPr>
            <a:lvl5pPr>
              <a:defRPr sz="1600">
                <a:solidFill>
                  <a:schemeClr val="tx1">
                    <a:lumMod val="75000"/>
                    <a:lumOff val="25000"/>
                  </a:schemeClr>
                </a:solidFill>
              </a:defRPr>
            </a:lvl5pPr>
          </a:lstStyle>
          <a:p>
            <a:pPr lvl="0"/>
            <a:r>
              <a:rPr lang="zh-CN" altLang="en-US" dirty="0">
                <a:sym typeface="+mn-ea"/>
              </a:rPr>
              <a:t>Click to edit Master text styles</a:t>
            </a:r>
          </a:p>
          <a:p>
            <a:pPr lvl="1"/>
            <a:r>
              <a:rPr lang="zh-CN" altLang="en-US" dirty="0"/>
              <a:t>Second level</a:t>
            </a:r>
          </a:p>
          <a:p>
            <a:pPr lvl="2"/>
            <a:r>
              <a:rPr lang="zh-CN" altLang="en-US" dirty="0"/>
              <a:t>Third level</a:t>
            </a:r>
          </a:p>
          <a:p>
            <a:pPr lvl="3"/>
            <a:r>
              <a:rPr lang="zh-CN" altLang="en-US" dirty="0"/>
              <a:t>Fourth level</a:t>
            </a:r>
          </a:p>
          <a:p>
            <a:pPr lvl="4"/>
            <a:r>
              <a:rPr lang="zh-CN" altLang="en-US" dirty="0"/>
              <a:t>Fifth level</a:t>
            </a:r>
          </a:p>
        </p:txBody>
      </p:sp>
      <p:sp>
        <p:nvSpPr>
          <p:cNvPr id="4" name="日期占位符 3"/>
          <p:cNvSpPr>
            <a:spLocks noGrp="1"/>
          </p:cNvSpPr>
          <p:nvPr>
            <p:ph type="dt" sz="half" idx="10"/>
          </p:nvPr>
        </p:nvSpPr>
        <p:spPr/>
        <p:txBody>
          <a:bodyPr/>
          <a:lstStyle/>
          <a:p>
            <a:fld id="{760FBDFE-C587-4B4C-A407-44438C67B59E}" type="datetimeFigureOut">
              <a:rPr lang="zh-CN" altLang="en-US" smtClean="0"/>
              <a:t>2024/12/6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t>‹#›</a:t>
            </a:fld>
            <a:endParaRPr lang="zh-CN" altLang="en-US"/>
          </a:p>
        </p:txBody>
      </p:sp>
    </p:spTree>
    <p:extLst>
      <p:ext uri="{BB962C8B-B14F-4D97-AF65-F5344CB8AC3E}">
        <p14:creationId xmlns:p14="http://schemas.microsoft.com/office/powerpoint/2010/main" val="70586887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35"/>
        <p:cNvGrpSpPr/>
        <p:nvPr/>
      </p:nvGrpSpPr>
      <p:grpSpPr>
        <a:xfrm>
          <a:off x="0" y="0"/>
          <a:ext cx="0" cy="0"/>
          <a:chOff x="0" y="0"/>
          <a:chExt cx="0" cy="0"/>
        </a:xfrm>
      </p:grpSpPr>
      <p:sp>
        <p:nvSpPr>
          <p:cNvPr id="36" name="Google Shape;36;p9"/>
          <p:cNvSpPr/>
          <p:nvPr/>
        </p:nvSpPr>
        <p:spPr>
          <a:xfrm>
            <a:off x="6096000" y="-167"/>
            <a:ext cx="6096000" cy="68580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7" name="Google Shape;37;p9"/>
          <p:cNvSpPr txBox="1">
            <a:spLocks noGrp="1"/>
          </p:cNvSpPr>
          <p:nvPr>
            <p:ph type="title"/>
          </p:nvPr>
        </p:nvSpPr>
        <p:spPr>
          <a:xfrm>
            <a:off x="354000" y="1644233"/>
            <a:ext cx="5393600" cy="19764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5600"/>
            </a:lvl1pPr>
            <a:lvl2pPr lvl="1" algn="ctr">
              <a:spcBef>
                <a:spcPts val="0"/>
              </a:spcBef>
              <a:spcAft>
                <a:spcPts val="0"/>
              </a:spcAft>
              <a:buSzPts val="4200"/>
              <a:buNone/>
              <a:defRPr sz="5600"/>
            </a:lvl2pPr>
            <a:lvl3pPr lvl="2" algn="ctr">
              <a:spcBef>
                <a:spcPts val="0"/>
              </a:spcBef>
              <a:spcAft>
                <a:spcPts val="0"/>
              </a:spcAft>
              <a:buSzPts val="4200"/>
              <a:buNone/>
              <a:defRPr sz="5600"/>
            </a:lvl3pPr>
            <a:lvl4pPr lvl="3" algn="ctr">
              <a:spcBef>
                <a:spcPts val="0"/>
              </a:spcBef>
              <a:spcAft>
                <a:spcPts val="0"/>
              </a:spcAft>
              <a:buSzPts val="4200"/>
              <a:buNone/>
              <a:defRPr sz="5600"/>
            </a:lvl4pPr>
            <a:lvl5pPr lvl="4" algn="ctr">
              <a:spcBef>
                <a:spcPts val="0"/>
              </a:spcBef>
              <a:spcAft>
                <a:spcPts val="0"/>
              </a:spcAft>
              <a:buSzPts val="4200"/>
              <a:buNone/>
              <a:defRPr sz="5600"/>
            </a:lvl5pPr>
            <a:lvl6pPr lvl="5" algn="ctr">
              <a:spcBef>
                <a:spcPts val="0"/>
              </a:spcBef>
              <a:spcAft>
                <a:spcPts val="0"/>
              </a:spcAft>
              <a:buSzPts val="4200"/>
              <a:buNone/>
              <a:defRPr sz="5600"/>
            </a:lvl6pPr>
            <a:lvl7pPr lvl="6" algn="ctr">
              <a:spcBef>
                <a:spcPts val="0"/>
              </a:spcBef>
              <a:spcAft>
                <a:spcPts val="0"/>
              </a:spcAft>
              <a:buSzPts val="4200"/>
              <a:buNone/>
              <a:defRPr sz="5600"/>
            </a:lvl7pPr>
            <a:lvl8pPr lvl="7" algn="ctr">
              <a:spcBef>
                <a:spcPts val="0"/>
              </a:spcBef>
              <a:spcAft>
                <a:spcPts val="0"/>
              </a:spcAft>
              <a:buSzPts val="4200"/>
              <a:buNone/>
              <a:defRPr sz="5600"/>
            </a:lvl8pPr>
            <a:lvl9pPr lvl="8" algn="ctr">
              <a:spcBef>
                <a:spcPts val="0"/>
              </a:spcBef>
              <a:spcAft>
                <a:spcPts val="0"/>
              </a:spcAft>
              <a:buSzPts val="4200"/>
              <a:buNone/>
              <a:defRPr sz="5600"/>
            </a:lvl9pPr>
          </a:lstStyle>
          <a:p>
            <a:endParaRPr/>
          </a:p>
        </p:txBody>
      </p:sp>
      <p:sp>
        <p:nvSpPr>
          <p:cNvPr id="38" name="Google Shape;38;p9"/>
          <p:cNvSpPr txBox="1">
            <a:spLocks noGrp="1"/>
          </p:cNvSpPr>
          <p:nvPr>
            <p:ph type="subTitle" idx="1"/>
          </p:nvPr>
        </p:nvSpPr>
        <p:spPr>
          <a:xfrm>
            <a:off x="354000" y="3737433"/>
            <a:ext cx="5393600" cy="16468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800"/>
            </a:lvl1pPr>
            <a:lvl2pPr lvl="1" algn="ctr">
              <a:lnSpc>
                <a:spcPct val="100000"/>
              </a:lnSpc>
              <a:spcBef>
                <a:spcPts val="0"/>
              </a:spcBef>
              <a:spcAft>
                <a:spcPts val="0"/>
              </a:spcAft>
              <a:buSzPts val="2100"/>
              <a:buNone/>
              <a:defRPr sz="2800"/>
            </a:lvl2pPr>
            <a:lvl3pPr lvl="2" algn="ctr">
              <a:lnSpc>
                <a:spcPct val="100000"/>
              </a:lnSpc>
              <a:spcBef>
                <a:spcPts val="0"/>
              </a:spcBef>
              <a:spcAft>
                <a:spcPts val="0"/>
              </a:spcAft>
              <a:buSzPts val="2100"/>
              <a:buNone/>
              <a:defRPr sz="2800"/>
            </a:lvl3pPr>
            <a:lvl4pPr lvl="3" algn="ctr">
              <a:lnSpc>
                <a:spcPct val="100000"/>
              </a:lnSpc>
              <a:spcBef>
                <a:spcPts val="0"/>
              </a:spcBef>
              <a:spcAft>
                <a:spcPts val="0"/>
              </a:spcAft>
              <a:buSzPts val="2100"/>
              <a:buNone/>
              <a:defRPr sz="2800"/>
            </a:lvl4pPr>
            <a:lvl5pPr lvl="4" algn="ctr">
              <a:lnSpc>
                <a:spcPct val="100000"/>
              </a:lnSpc>
              <a:spcBef>
                <a:spcPts val="0"/>
              </a:spcBef>
              <a:spcAft>
                <a:spcPts val="0"/>
              </a:spcAft>
              <a:buSzPts val="2100"/>
              <a:buNone/>
              <a:defRPr sz="2800"/>
            </a:lvl5pPr>
            <a:lvl6pPr lvl="5" algn="ctr">
              <a:lnSpc>
                <a:spcPct val="100000"/>
              </a:lnSpc>
              <a:spcBef>
                <a:spcPts val="0"/>
              </a:spcBef>
              <a:spcAft>
                <a:spcPts val="0"/>
              </a:spcAft>
              <a:buSzPts val="2100"/>
              <a:buNone/>
              <a:defRPr sz="2800"/>
            </a:lvl6pPr>
            <a:lvl7pPr lvl="6" algn="ctr">
              <a:lnSpc>
                <a:spcPct val="100000"/>
              </a:lnSpc>
              <a:spcBef>
                <a:spcPts val="0"/>
              </a:spcBef>
              <a:spcAft>
                <a:spcPts val="0"/>
              </a:spcAft>
              <a:buSzPts val="2100"/>
              <a:buNone/>
              <a:defRPr sz="2800"/>
            </a:lvl7pPr>
            <a:lvl8pPr lvl="7" algn="ctr">
              <a:lnSpc>
                <a:spcPct val="100000"/>
              </a:lnSpc>
              <a:spcBef>
                <a:spcPts val="0"/>
              </a:spcBef>
              <a:spcAft>
                <a:spcPts val="0"/>
              </a:spcAft>
              <a:buSzPts val="2100"/>
              <a:buNone/>
              <a:defRPr sz="2800"/>
            </a:lvl8pPr>
            <a:lvl9pPr lvl="8" algn="ctr">
              <a:lnSpc>
                <a:spcPct val="100000"/>
              </a:lnSpc>
              <a:spcBef>
                <a:spcPts val="0"/>
              </a:spcBef>
              <a:spcAft>
                <a:spcPts val="0"/>
              </a:spcAft>
              <a:buSzPts val="2100"/>
              <a:buNone/>
              <a:defRPr sz="2800"/>
            </a:lvl9pPr>
          </a:lstStyle>
          <a:p>
            <a:endParaRPr/>
          </a:p>
        </p:txBody>
      </p:sp>
      <p:sp>
        <p:nvSpPr>
          <p:cNvPr id="39" name="Google Shape;39;p9"/>
          <p:cNvSpPr txBox="1">
            <a:spLocks noGrp="1"/>
          </p:cNvSpPr>
          <p:nvPr>
            <p:ph type="body" idx="2"/>
          </p:nvPr>
        </p:nvSpPr>
        <p:spPr>
          <a:xfrm>
            <a:off x="6586000" y="965433"/>
            <a:ext cx="5116000" cy="4926800"/>
          </a:xfrm>
          <a:prstGeom prst="rect">
            <a:avLst/>
          </a:prstGeom>
        </p:spPr>
        <p:txBody>
          <a:bodyPr spcFirstLastPara="1" wrap="square" lIns="91425" tIns="91425" rIns="91425" bIns="91425" anchor="ctr" anchorCtr="0">
            <a:normAutofit/>
          </a:bodyPr>
          <a:lstStyle>
            <a:lvl1pPr marL="609585" lvl="0" indent="-457189">
              <a:spcBef>
                <a:spcPts val="0"/>
              </a:spcBef>
              <a:spcAft>
                <a:spcPts val="0"/>
              </a:spcAft>
              <a:buSzPts val="1800"/>
              <a:buChar char="●"/>
              <a:defRPr/>
            </a:lvl1pPr>
            <a:lvl2pPr marL="1219170" lvl="1" indent="-423323">
              <a:spcBef>
                <a:spcPts val="0"/>
              </a:spcBef>
              <a:spcAft>
                <a:spcPts val="0"/>
              </a:spcAft>
              <a:buSzPts val="1400"/>
              <a:buChar char="○"/>
              <a:defRPr/>
            </a:lvl2pPr>
            <a:lvl3pPr marL="1828754" lvl="2" indent="-423323">
              <a:spcBef>
                <a:spcPts val="0"/>
              </a:spcBef>
              <a:spcAft>
                <a:spcPts val="0"/>
              </a:spcAft>
              <a:buSzPts val="1400"/>
              <a:buChar char="■"/>
              <a:defRPr/>
            </a:lvl3pPr>
            <a:lvl4pPr marL="2438339" lvl="3" indent="-423323">
              <a:spcBef>
                <a:spcPts val="0"/>
              </a:spcBef>
              <a:spcAft>
                <a:spcPts val="0"/>
              </a:spcAft>
              <a:buSzPts val="1400"/>
              <a:buChar char="●"/>
              <a:defRPr/>
            </a:lvl4pPr>
            <a:lvl5pPr marL="3047924" lvl="4" indent="-423323">
              <a:spcBef>
                <a:spcPts val="0"/>
              </a:spcBef>
              <a:spcAft>
                <a:spcPts val="0"/>
              </a:spcAft>
              <a:buSzPts val="1400"/>
              <a:buChar char="○"/>
              <a:defRPr/>
            </a:lvl5pPr>
            <a:lvl6pPr marL="3657509" lvl="5" indent="-423323">
              <a:spcBef>
                <a:spcPts val="0"/>
              </a:spcBef>
              <a:spcAft>
                <a:spcPts val="0"/>
              </a:spcAft>
              <a:buSzPts val="1400"/>
              <a:buChar char="■"/>
              <a:defRPr/>
            </a:lvl6pPr>
            <a:lvl7pPr marL="4267093" lvl="6" indent="-423323">
              <a:spcBef>
                <a:spcPts val="0"/>
              </a:spcBef>
              <a:spcAft>
                <a:spcPts val="0"/>
              </a:spcAft>
              <a:buSzPts val="1400"/>
              <a:buChar char="●"/>
              <a:defRPr/>
            </a:lvl7pPr>
            <a:lvl8pPr marL="4876678" lvl="7" indent="-423323">
              <a:spcBef>
                <a:spcPts val="0"/>
              </a:spcBef>
              <a:spcAft>
                <a:spcPts val="0"/>
              </a:spcAft>
              <a:buSzPts val="1400"/>
              <a:buChar char="○"/>
              <a:defRPr/>
            </a:lvl8pPr>
            <a:lvl9pPr marL="5486263" lvl="8" indent="-423323">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96692242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rmAutofit/>
          </a:bodyPr>
          <a:lstStyle>
            <a:lvl1pPr marL="609585" lvl="0" indent="-457189">
              <a:spcBef>
                <a:spcPts val="0"/>
              </a:spcBef>
              <a:spcAft>
                <a:spcPts val="0"/>
              </a:spcAft>
              <a:buSzPts val="1800"/>
              <a:buChar char="●"/>
              <a:defRPr/>
            </a:lvl1pPr>
            <a:lvl2pPr marL="1219170" lvl="1" indent="-423323">
              <a:spcBef>
                <a:spcPts val="0"/>
              </a:spcBef>
              <a:spcAft>
                <a:spcPts val="0"/>
              </a:spcAft>
              <a:buSzPts val="1400"/>
              <a:buChar char="○"/>
              <a:defRPr/>
            </a:lvl2pPr>
            <a:lvl3pPr marL="1828754" lvl="2" indent="-423323">
              <a:spcBef>
                <a:spcPts val="0"/>
              </a:spcBef>
              <a:spcAft>
                <a:spcPts val="0"/>
              </a:spcAft>
              <a:buSzPts val="1400"/>
              <a:buChar char="■"/>
              <a:defRPr/>
            </a:lvl3pPr>
            <a:lvl4pPr marL="2438339" lvl="3" indent="-423323">
              <a:spcBef>
                <a:spcPts val="0"/>
              </a:spcBef>
              <a:spcAft>
                <a:spcPts val="0"/>
              </a:spcAft>
              <a:buSzPts val="1400"/>
              <a:buChar char="●"/>
              <a:defRPr/>
            </a:lvl4pPr>
            <a:lvl5pPr marL="3047924" lvl="4" indent="-423323">
              <a:spcBef>
                <a:spcPts val="0"/>
              </a:spcBef>
              <a:spcAft>
                <a:spcPts val="0"/>
              </a:spcAft>
              <a:buSzPts val="1400"/>
              <a:buChar char="○"/>
              <a:defRPr/>
            </a:lvl5pPr>
            <a:lvl6pPr marL="3657509" lvl="5" indent="-423323">
              <a:spcBef>
                <a:spcPts val="0"/>
              </a:spcBef>
              <a:spcAft>
                <a:spcPts val="0"/>
              </a:spcAft>
              <a:buSzPts val="1400"/>
              <a:buChar char="■"/>
              <a:defRPr/>
            </a:lvl6pPr>
            <a:lvl7pPr marL="4267093" lvl="6" indent="-423323">
              <a:spcBef>
                <a:spcPts val="0"/>
              </a:spcBef>
              <a:spcAft>
                <a:spcPts val="0"/>
              </a:spcAft>
              <a:buSzPts val="1400"/>
              <a:buChar char="●"/>
              <a:defRPr/>
            </a:lvl7pPr>
            <a:lvl8pPr marL="4876678" lvl="7" indent="-423323">
              <a:spcBef>
                <a:spcPts val="0"/>
              </a:spcBef>
              <a:spcAft>
                <a:spcPts val="0"/>
              </a:spcAft>
              <a:buSzPts val="1400"/>
              <a:buChar char="○"/>
              <a:defRPr/>
            </a:lvl8pPr>
            <a:lvl9pPr marL="5486263" lvl="8" indent="-423323">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8122940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CB89305B-8C37-49E5-A54A-AF038C139C54}"/>
              </a:ext>
            </a:extLst>
          </p:cNvPr>
          <p:cNvSpPr>
            <a:spLocks noGrp="1"/>
          </p:cNvSpPr>
          <p:nvPr>
            <p:ph type="dt" sz="half" idx="10"/>
          </p:nvPr>
        </p:nvSpPr>
        <p:spPr/>
        <p:txBody>
          <a:bodyPr/>
          <a:lstStyle/>
          <a:p>
            <a:fld id="{5EA5CFDF-1021-4021-9383-E917CC081235}" type="datetimeFigureOut">
              <a:rPr lang="en-IN" smtClean="0"/>
              <a:t>06/12/24</a:t>
            </a:fld>
            <a:endParaRPr lang="en-IN"/>
          </a:p>
        </p:txBody>
      </p:sp>
      <p:sp>
        <p:nvSpPr>
          <p:cNvPr id="5" name="Footer Placeholder 4">
            <a:extLst>
              <a:ext uri="{FF2B5EF4-FFF2-40B4-BE49-F238E27FC236}">
                <a16:creationId xmlns:a16="http://schemas.microsoft.com/office/drawing/2014/main" id="{2FD8A2BB-F051-4A42-A996-03C02729798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F301D5F-CBC6-4E09-BBE2-4CFDAF120A6C}"/>
              </a:ext>
            </a:extLst>
          </p:cNvPr>
          <p:cNvSpPr>
            <a:spLocks noGrp="1"/>
          </p:cNvSpPr>
          <p:nvPr>
            <p:ph type="sldNum" sz="quarter" idx="12"/>
          </p:nvPr>
        </p:nvSpPr>
        <p:spPr/>
        <p:txBody>
          <a:bodyPr/>
          <a:lstStyle/>
          <a:p>
            <a:fld id="{0990AB17-7952-47FA-8BB9-F2A89EF27D8E}" type="slidenum">
              <a:rPr lang="en-IN" smtClean="0"/>
              <a:t>‹#›</a:t>
            </a:fld>
            <a:endParaRPr lang="en-IN"/>
          </a:p>
        </p:txBody>
      </p:sp>
      <p:sp>
        <p:nvSpPr>
          <p:cNvPr id="7" name="Title 1">
            <a:extLst>
              <a:ext uri="{FF2B5EF4-FFF2-40B4-BE49-F238E27FC236}">
                <a16:creationId xmlns:a16="http://schemas.microsoft.com/office/drawing/2014/main" id="{81548E56-E9F0-4E31-991E-3CA80267A201}"/>
              </a:ext>
            </a:extLst>
          </p:cNvPr>
          <p:cNvSpPr>
            <a:spLocks noGrp="1"/>
          </p:cNvSpPr>
          <p:nvPr>
            <p:ph type="title"/>
          </p:nvPr>
        </p:nvSpPr>
        <p:spPr>
          <a:xfrm>
            <a:off x="838200" y="365125"/>
            <a:ext cx="10515600" cy="1325563"/>
          </a:xfrm>
        </p:spPr>
        <p:txBody>
          <a:bodyPr/>
          <a:lstStyle/>
          <a:p>
            <a:r>
              <a:rPr lang="en-US" dirty="0"/>
              <a:t>Virtual Machines</a:t>
            </a:r>
            <a:endParaRPr lang="en-IN" dirty="0"/>
          </a:p>
        </p:txBody>
      </p:sp>
      <p:cxnSp>
        <p:nvCxnSpPr>
          <p:cNvPr id="8" name="Straight Arrow Connector 7">
            <a:extLst>
              <a:ext uri="{FF2B5EF4-FFF2-40B4-BE49-F238E27FC236}">
                <a16:creationId xmlns:a16="http://schemas.microsoft.com/office/drawing/2014/main" id="{FAD3913E-99EF-4463-B7BB-718E103242BB}"/>
              </a:ext>
            </a:extLst>
          </p:cNvPr>
          <p:cNvCxnSpPr>
            <a:cxnSpLocks/>
          </p:cNvCxnSpPr>
          <p:nvPr userDrawn="1"/>
        </p:nvCxnSpPr>
        <p:spPr>
          <a:xfrm>
            <a:off x="2955934" y="2353801"/>
            <a:ext cx="2357160" cy="0"/>
          </a:xfrm>
          <a:prstGeom prst="straightConnector1">
            <a:avLst/>
          </a:prstGeom>
          <a:ln w="38100">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B6313721-2EC6-41B2-8DEB-33737585ECE0}"/>
              </a:ext>
            </a:extLst>
          </p:cNvPr>
          <p:cNvCxnSpPr>
            <a:cxnSpLocks/>
          </p:cNvCxnSpPr>
          <p:nvPr userDrawn="1"/>
        </p:nvCxnSpPr>
        <p:spPr>
          <a:xfrm flipV="1">
            <a:off x="2237344" y="2348886"/>
            <a:ext cx="727286" cy="16496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955899F9-F7AE-4043-8A32-AE6745B51B47}"/>
              </a:ext>
            </a:extLst>
          </p:cNvPr>
          <p:cNvCxnSpPr>
            <a:cxnSpLocks/>
          </p:cNvCxnSpPr>
          <p:nvPr userDrawn="1"/>
        </p:nvCxnSpPr>
        <p:spPr>
          <a:xfrm flipH="1" flipV="1">
            <a:off x="2237344" y="4003936"/>
            <a:ext cx="658235" cy="188195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DA42E5A9-A5CE-457B-BC2E-A72200F91380}"/>
              </a:ext>
            </a:extLst>
          </p:cNvPr>
          <p:cNvCxnSpPr>
            <a:cxnSpLocks/>
          </p:cNvCxnSpPr>
          <p:nvPr userDrawn="1"/>
        </p:nvCxnSpPr>
        <p:spPr>
          <a:xfrm>
            <a:off x="2895579" y="5885895"/>
            <a:ext cx="2608064" cy="0"/>
          </a:xfrm>
          <a:prstGeom prst="straightConnector1">
            <a:avLst/>
          </a:prstGeom>
          <a:ln w="38100">
            <a:headEnd type="none"/>
            <a:tailEnd type="triangle" w="med" len="med"/>
          </a:ln>
        </p:spPr>
        <p:style>
          <a:lnRef idx="1">
            <a:schemeClr val="accent1"/>
          </a:lnRef>
          <a:fillRef idx="0">
            <a:schemeClr val="accent1"/>
          </a:fillRef>
          <a:effectRef idx="0">
            <a:schemeClr val="accent1"/>
          </a:effectRef>
          <a:fontRef idx="minor">
            <a:schemeClr val="tx1"/>
          </a:fontRef>
        </p:style>
      </p:cxnSp>
      <p:sp>
        <p:nvSpPr>
          <p:cNvPr id="13" name="Text Box 9">
            <a:extLst>
              <a:ext uri="{FF2B5EF4-FFF2-40B4-BE49-F238E27FC236}">
                <a16:creationId xmlns:a16="http://schemas.microsoft.com/office/drawing/2014/main" id="{BAA44382-DD6B-45B0-AD47-7C7C0A827FC1}"/>
              </a:ext>
            </a:extLst>
          </p:cNvPr>
          <p:cNvSpPr txBox="1"/>
          <p:nvPr userDrawn="1"/>
        </p:nvSpPr>
        <p:spPr>
          <a:xfrm>
            <a:off x="3729314" y="2348886"/>
            <a:ext cx="1036320" cy="523220"/>
          </a:xfrm>
          <a:prstGeom prst="rect">
            <a:avLst/>
          </a:prstGeom>
          <a:noFill/>
        </p:spPr>
        <p:txBody>
          <a:bodyPr wrap="square" rtlCol="0">
            <a:spAutoFit/>
          </a:bodyPr>
          <a:lstStyle/>
          <a:p>
            <a:pPr algn="l"/>
            <a:r>
              <a:rPr lang="en-US" sz="2800" dirty="0"/>
              <a:t>AWS</a:t>
            </a:r>
          </a:p>
        </p:txBody>
      </p:sp>
      <p:sp>
        <p:nvSpPr>
          <p:cNvPr id="14" name="Text Box 10">
            <a:extLst>
              <a:ext uri="{FF2B5EF4-FFF2-40B4-BE49-F238E27FC236}">
                <a16:creationId xmlns:a16="http://schemas.microsoft.com/office/drawing/2014/main" id="{2CD31C85-4A74-4F44-B008-3EBA50F10B52}"/>
              </a:ext>
            </a:extLst>
          </p:cNvPr>
          <p:cNvSpPr txBox="1"/>
          <p:nvPr userDrawn="1"/>
        </p:nvSpPr>
        <p:spPr>
          <a:xfrm>
            <a:off x="3662661" y="5341725"/>
            <a:ext cx="1242060" cy="523220"/>
          </a:xfrm>
          <a:prstGeom prst="rect">
            <a:avLst/>
          </a:prstGeom>
          <a:noFill/>
        </p:spPr>
        <p:txBody>
          <a:bodyPr wrap="square" rtlCol="0">
            <a:spAutoFit/>
          </a:bodyPr>
          <a:lstStyle/>
          <a:p>
            <a:r>
              <a:rPr lang="en-US" sz="2800" dirty="0"/>
              <a:t>Azure</a:t>
            </a:r>
          </a:p>
        </p:txBody>
      </p:sp>
    </p:spTree>
    <p:extLst>
      <p:ext uri="{BB962C8B-B14F-4D97-AF65-F5344CB8AC3E}">
        <p14:creationId xmlns:p14="http://schemas.microsoft.com/office/powerpoint/2010/main" val="8294284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DB0976-58EF-4723-A30C-49DC49DDDA4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A7F34E55-2A02-44B8-83C9-87E99F93654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DAD7508-E75D-4B60-B9AE-6CC6D175796B}"/>
              </a:ext>
            </a:extLst>
          </p:cNvPr>
          <p:cNvSpPr>
            <a:spLocks noGrp="1"/>
          </p:cNvSpPr>
          <p:nvPr>
            <p:ph type="dt" sz="half" idx="10"/>
          </p:nvPr>
        </p:nvSpPr>
        <p:spPr/>
        <p:txBody>
          <a:bodyPr/>
          <a:lstStyle/>
          <a:p>
            <a:fld id="{5EA5CFDF-1021-4021-9383-E917CC081235}" type="datetimeFigureOut">
              <a:rPr lang="en-IN" smtClean="0"/>
              <a:t>06/12/24</a:t>
            </a:fld>
            <a:endParaRPr lang="en-IN"/>
          </a:p>
        </p:txBody>
      </p:sp>
      <p:sp>
        <p:nvSpPr>
          <p:cNvPr id="5" name="Footer Placeholder 4">
            <a:extLst>
              <a:ext uri="{FF2B5EF4-FFF2-40B4-BE49-F238E27FC236}">
                <a16:creationId xmlns:a16="http://schemas.microsoft.com/office/drawing/2014/main" id="{C3E73358-F467-4B91-8701-2BDC429D986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C66F85A-790A-4BE8-AD17-78F3BF6E4022}"/>
              </a:ext>
            </a:extLst>
          </p:cNvPr>
          <p:cNvSpPr>
            <a:spLocks noGrp="1"/>
          </p:cNvSpPr>
          <p:nvPr>
            <p:ph type="sldNum" sz="quarter" idx="12"/>
          </p:nvPr>
        </p:nvSpPr>
        <p:spPr/>
        <p:txBody>
          <a:bodyPr/>
          <a:lstStyle/>
          <a:p>
            <a:fld id="{0990AB17-7952-47FA-8BB9-F2A89EF27D8E}" type="slidenum">
              <a:rPr lang="en-IN" smtClean="0"/>
              <a:t>‹#›</a:t>
            </a:fld>
            <a:endParaRPr lang="en-IN"/>
          </a:p>
        </p:txBody>
      </p:sp>
    </p:spTree>
    <p:extLst>
      <p:ext uri="{BB962C8B-B14F-4D97-AF65-F5344CB8AC3E}">
        <p14:creationId xmlns:p14="http://schemas.microsoft.com/office/powerpoint/2010/main" val="14418019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D1675E-334F-45D3-BFDD-3AD70645719A}"/>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4E401FEB-3B04-490C-884A-9F5CB36DADA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79A913D1-3242-4C7D-9F00-92893B137E0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911F9A78-DECD-4113-81AC-B5C8F193314D}"/>
              </a:ext>
            </a:extLst>
          </p:cNvPr>
          <p:cNvSpPr>
            <a:spLocks noGrp="1"/>
          </p:cNvSpPr>
          <p:nvPr>
            <p:ph type="dt" sz="half" idx="10"/>
          </p:nvPr>
        </p:nvSpPr>
        <p:spPr/>
        <p:txBody>
          <a:bodyPr/>
          <a:lstStyle/>
          <a:p>
            <a:fld id="{5EA5CFDF-1021-4021-9383-E917CC081235}" type="datetimeFigureOut">
              <a:rPr lang="en-IN" smtClean="0"/>
              <a:t>06/12/24</a:t>
            </a:fld>
            <a:endParaRPr lang="en-IN"/>
          </a:p>
        </p:txBody>
      </p:sp>
      <p:sp>
        <p:nvSpPr>
          <p:cNvPr id="6" name="Footer Placeholder 5">
            <a:extLst>
              <a:ext uri="{FF2B5EF4-FFF2-40B4-BE49-F238E27FC236}">
                <a16:creationId xmlns:a16="http://schemas.microsoft.com/office/drawing/2014/main" id="{EF49B9C2-0BBA-4FF8-95BA-B24F78EE6E1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CA69F0D8-156C-4DBF-97C2-8430F1682538}"/>
              </a:ext>
            </a:extLst>
          </p:cNvPr>
          <p:cNvSpPr>
            <a:spLocks noGrp="1"/>
          </p:cNvSpPr>
          <p:nvPr>
            <p:ph type="sldNum" sz="quarter" idx="12"/>
          </p:nvPr>
        </p:nvSpPr>
        <p:spPr/>
        <p:txBody>
          <a:bodyPr/>
          <a:lstStyle/>
          <a:p>
            <a:fld id="{0990AB17-7952-47FA-8BB9-F2A89EF27D8E}" type="slidenum">
              <a:rPr lang="en-IN" smtClean="0"/>
              <a:t>‹#›</a:t>
            </a:fld>
            <a:endParaRPr lang="en-IN"/>
          </a:p>
        </p:txBody>
      </p:sp>
    </p:spTree>
    <p:extLst>
      <p:ext uri="{BB962C8B-B14F-4D97-AF65-F5344CB8AC3E}">
        <p14:creationId xmlns:p14="http://schemas.microsoft.com/office/powerpoint/2010/main" val="22332428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AEEA09-2E02-4EF5-83DE-A9F188DE87E7}"/>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D6770D34-D921-4AF3-ABA8-4DD5CE63EEB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02A14EE-B1FE-4CD8-9975-478DBEA7DB1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26A87D19-F271-4093-A6A2-649D77DBC8A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BE8B48A-29B5-4194-A010-D62F43B6943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E7FFED70-82B8-4F87-952A-D05F8871D12E}"/>
              </a:ext>
            </a:extLst>
          </p:cNvPr>
          <p:cNvSpPr>
            <a:spLocks noGrp="1"/>
          </p:cNvSpPr>
          <p:nvPr>
            <p:ph type="dt" sz="half" idx="10"/>
          </p:nvPr>
        </p:nvSpPr>
        <p:spPr/>
        <p:txBody>
          <a:bodyPr/>
          <a:lstStyle/>
          <a:p>
            <a:fld id="{5EA5CFDF-1021-4021-9383-E917CC081235}" type="datetimeFigureOut">
              <a:rPr lang="en-IN" smtClean="0"/>
              <a:t>06/12/24</a:t>
            </a:fld>
            <a:endParaRPr lang="en-IN"/>
          </a:p>
        </p:txBody>
      </p:sp>
      <p:sp>
        <p:nvSpPr>
          <p:cNvPr id="8" name="Footer Placeholder 7">
            <a:extLst>
              <a:ext uri="{FF2B5EF4-FFF2-40B4-BE49-F238E27FC236}">
                <a16:creationId xmlns:a16="http://schemas.microsoft.com/office/drawing/2014/main" id="{30D7AB33-E267-4E6B-AB24-57763F62BE55}"/>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DE178689-F8B8-4EFD-BBD2-09B62BE70731}"/>
              </a:ext>
            </a:extLst>
          </p:cNvPr>
          <p:cNvSpPr>
            <a:spLocks noGrp="1"/>
          </p:cNvSpPr>
          <p:nvPr>
            <p:ph type="sldNum" sz="quarter" idx="12"/>
          </p:nvPr>
        </p:nvSpPr>
        <p:spPr/>
        <p:txBody>
          <a:bodyPr/>
          <a:lstStyle/>
          <a:p>
            <a:fld id="{0990AB17-7952-47FA-8BB9-F2A89EF27D8E}" type="slidenum">
              <a:rPr lang="en-IN" smtClean="0"/>
              <a:t>‹#›</a:t>
            </a:fld>
            <a:endParaRPr lang="en-IN"/>
          </a:p>
        </p:txBody>
      </p:sp>
    </p:spTree>
    <p:extLst>
      <p:ext uri="{BB962C8B-B14F-4D97-AF65-F5344CB8AC3E}">
        <p14:creationId xmlns:p14="http://schemas.microsoft.com/office/powerpoint/2010/main" val="34644492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883968-00F2-4809-B630-977C2B3FD0CB}"/>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01796B72-9DDC-47AC-9292-613A2DD23707}"/>
              </a:ext>
            </a:extLst>
          </p:cNvPr>
          <p:cNvSpPr>
            <a:spLocks noGrp="1"/>
          </p:cNvSpPr>
          <p:nvPr>
            <p:ph type="dt" sz="half" idx="10"/>
          </p:nvPr>
        </p:nvSpPr>
        <p:spPr/>
        <p:txBody>
          <a:bodyPr/>
          <a:lstStyle/>
          <a:p>
            <a:fld id="{5EA5CFDF-1021-4021-9383-E917CC081235}" type="datetimeFigureOut">
              <a:rPr lang="en-IN" smtClean="0"/>
              <a:t>06/12/24</a:t>
            </a:fld>
            <a:endParaRPr lang="en-IN"/>
          </a:p>
        </p:txBody>
      </p:sp>
      <p:sp>
        <p:nvSpPr>
          <p:cNvPr id="4" name="Footer Placeholder 3">
            <a:extLst>
              <a:ext uri="{FF2B5EF4-FFF2-40B4-BE49-F238E27FC236}">
                <a16:creationId xmlns:a16="http://schemas.microsoft.com/office/drawing/2014/main" id="{0CA63FAD-AB63-4ED7-A04D-ABC8E52682D4}"/>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4CB25134-C46F-43CF-A4C8-340EEEC98CEA}"/>
              </a:ext>
            </a:extLst>
          </p:cNvPr>
          <p:cNvSpPr>
            <a:spLocks noGrp="1"/>
          </p:cNvSpPr>
          <p:nvPr>
            <p:ph type="sldNum" sz="quarter" idx="12"/>
          </p:nvPr>
        </p:nvSpPr>
        <p:spPr/>
        <p:txBody>
          <a:bodyPr/>
          <a:lstStyle/>
          <a:p>
            <a:fld id="{0990AB17-7952-47FA-8BB9-F2A89EF27D8E}" type="slidenum">
              <a:rPr lang="en-IN" smtClean="0"/>
              <a:t>‹#›</a:t>
            </a:fld>
            <a:endParaRPr lang="en-IN"/>
          </a:p>
        </p:txBody>
      </p:sp>
    </p:spTree>
    <p:extLst>
      <p:ext uri="{BB962C8B-B14F-4D97-AF65-F5344CB8AC3E}">
        <p14:creationId xmlns:p14="http://schemas.microsoft.com/office/powerpoint/2010/main" val="6755231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AB4FB68-6219-4348-8263-2A1BAD41691E}"/>
              </a:ext>
            </a:extLst>
          </p:cNvPr>
          <p:cNvSpPr>
            <a:spLocks noGrp="1"/>
          </p:cNvSpPr>
          <p:nvPr>
            <p:ph type="dt" sz="half" idx="10"/>
          </p:nvPr>
        </p:nvSpPr>
        <p:spPr/>
        <p:txBody>
          <a:bodyPr/>
          <a:lstStyle/>
          <a:p>
            <a:fld id="{5EA5CFDF-1021-4021-9383-E917CC081235}" type="datetimeFigureOut">
              <a:rPr lang="en-IN" smtClean="0"/>
              <a:t>06/12/24</a:t>
            </a:fld>
            <a:endParaRPr lang="en-IN"/>
          </a:p>
        </p:txBody>
      </p:sp>
      <p:sp>
        <p:nvSpPr>
          <p:cNvPr id="3" name="Footer Placeholder 2">
            <a:extLst>
              <a:ext uri="{FF2B5EF4-FFF2-40B4-BE49-F238E27FC236}">
                <a16:creationId xmlns:a16="http://schemas.microsoft.com/office/drawing/2014/main" id="{851E5C78-D890-4FC4-8EBD-8A3845F0EE1D}"/>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33EAEDF6-4381-4D41-BC79-82A7F04DEA9E}"/>
              </a:ext>
            </a:extLst>
          </p:cNvPr>
          <p:cNvSpPr>
            <a:spLocks noGrp="1"/>
          </p:cNvSpPr>
          <p:nvPr>
            <p:ph type="sldNum" sz="quarter" idx="12"/>
          </p:nvPr>
        </p:nvSpPr>
        <p:spPr/>
        <p:txBody>
          <a:bodyPr/>
          <a:lstStyle/>
          <a:p>
            <a:fld id="{0990AB17-7952-47FA-8BB9-F2A89EF27D8E}" type="slidenum">
              <a:rPr lang="en-IN" smtClean="0"/>
              <a:t>‹#›</a:t>
            </a:fld>
            <a:endParaRPr lang="en-IN"/>
          </a:p>
        </p:txBody>
      </p:sp>
    </p:spTree>
    <p:extLst>
      <p:ext uri="{BB962C8B-B14F-4D97-AF65-F5344CB8AC3E}">
        <p14:creationId xmlns:p14="http://schemas.microsoft.com/office/powerpoint/2010/main" val="19482009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4B1117-EA2F-4256-8CEC-CA68A9F86F6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2A07DA39-6001-4DCC-B2CD-E86A15F4E2C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749F1C06-21B7-4F7B-868C-D311AF825D4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38CF925-840F-4BDE-9586-A37168380FBD}"/>
              </a:ext>
            </a:extLst>
          </p:cNvPr>
          <p:cNvSpPr>
            <a:spLocks noGrp="1"/>
          </p:cNvSpPr>
          <p:nvPr>
            <p:ph type="dt" sz="half" idx="10"/>
          </p:nvPr>
        </p:nvSpPr>
        <p:spPr/>
        <p:txBody>
          <a:bodyPr/>
          <a:lstStyle/>
          <a:p>
            <a:fld id="{5EA5CFDF-1021-4021-9383-E917CC081235}" type="datetimeFigureOut">
              <a:rPr lang="en-IN" smtClean="0"/>
              <a:t>06/12/24</a:t>
            </a:fld>
            <a:endParaRPr lang="en-IN"/>
          </a:p>
        </p:txBody>
      </p:sp>
      <p:sp>
        <p:nvSpPr>
          <p:cNvPr id="6" name="Footer Placeholder 5">
            <a:extLst>
              <a:ext uri="{FF2B5EF4-FFF2-40B4-BE49-F238E27FC236}">
                <a16:creationId xmlns:a16="http://schemas.microsoft.com/office/drawing/2014/main" id="{B1690D8F-1740-47BD-8268-5FCFAEF8D52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FB397DE-795C-478F-83D4-32A8BAED4B1E}"/>
              </a:ext>
            </a:extLst>
          </p:cNvPr>
          <p:cNvSpPr>
            <a:spLocks noGrp="1"/>
          </p:cNvSpPr>
          <p:nvPr>
            <p:ph type="sldNum" sz="quarter" idx="12"/>
          </p:nvPr>
        </p:nvSpPr>
        <p:spPr/>
        <p:txBody>
          <a:bodyPr/>
          <a:lstStyle/>
          <a:p>
            <a:fld id="{0990AB17-7952-47FA-8BB9-F2A89EF27D8E}" type="slidenum">
              <a:rPr lang="en-IN" smtClean="0"/>
              <a:t>‹#›</a:t>
            </a:fld>
            <a:endParaRPr lang="en-IN"/>
          </a:p>
        </p:txBody>
      </p:sp>
    </p:spTree>
    <p:extLst>
      <p:ext uri="{BB962C8B-B14F-4D97-AF65-F5344CB8AC3E}">
        <p14:creationId xmlns:p14="http://schemas.microsoft.com/office/powerpoint/2010/main" val="28766922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42BBE5-860B-40B0-8109-2E476B9D1F5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31173A1A-E675-4A8E-B383-C9CC6A5DAF2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4AE72EFD-BF70-4183-ADD8-7D1DD62B1EE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17658CC-4DE9-4CF6-A808-CC659150CC16}"/>
              </a:ext>
            </a:extLst>
          </p:cNvPr>
          <p:cNvSpPr>
            <a:spLocks noGrp="1"/>
          </p:cNvSpPr>
          <p:nvPr>
            <p:ph type="dt" sz="half" idx="10"/>
          </p:nvPr>
        </p:nvSpPr>
        <p:spPr/>
        <p:txBody>
          <a:bodyPr/>
          <a:lstStyle/>
          <a:p>
            <a:fld id="{5EA5CFDF-1021-4021-9383-E917CC081235}" type="datetimeFigureOut">
              <a:rPr lang="en-IN" smtClean="0"/>
              <a:t>06/12/24</a:t>
            </a:fld>
            <a:endParaRPr lang="en-IN"/>
          </a:p>
        </p:txBody>
      </p:sp>
      <p:sp>
        <p:nvSpPr>
          <p:cNvPr id="6" name="Footer Placeholder 5">
            <a:extLst>
              <a:ext uri="{FF2B5EF4-FFF2-40B4-BE49-F238E27FC236}">
                <a16:creationId xmlns:a16="http://schemas.microsoft.com/office/drawing/2014/main" id="{3F828A3B-9D43-42D2-A867-89CC64D411D7}"/>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3035E11-8BD8-464B-97DC-8D6DA0B5C0CD}"/>
              </a:ext>
            </a:extLst>
          </p:cNvPr>
          <p:cNvSpPr>
            <a:spLocks noGrp="1"/>
          </p:cNvSpPr>
          <p:nvPr>
            <p:ph type="sldNum" sz="quarter" idx="12"/>
          </p:nvPr>
        </p:nvSpPr>
        <p:spPr/>
        <p:txBody>
          <a:bodyPr/>
          <a:lstStyle/>
          <a:p>
            <a:fld id="{0990AB17-7952-47FA-8BB9-F2A89EF27D8E}" type="slidenum">
              <a:rPr lang="en-IN" smtClean="0"/>
              <a:t>‹#›</a:t>
            </a:fld>
            <a:endParaRPr lang="en-IN"/>
          </a:p>
        </p:txBody>
      </p:sp>
    </p:spTree>
    <p:extLst>
      <p:ext uri="{BB962C8B-B14F-4D97-AF65-F5344CB8AC3E}">
        <p14:creationId xmlns:p14="http://schemas.microsoft.com/office/powerpoint/2010/main" val="28150706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61EE697-40C7-47CD-BA37-9001AA534E8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1169C18B-3FCD-4A69-ACCF-FBCF7C0FA98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A83281F-757D-4668-9A1D-611414244A5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EA5CFDF-1021-4021-9383-E917CC081235}" type="datetimeFigureOut">
              <a:rPr lang="en-IN" smtClean="0"/>
              <a:t>06/12/24</a:t>
            </a:fld>
            <a:endParaRPr lang="en-IN"/>
          </a:p>
        </p:txBody>
      </p:sp>
      <p:sp>
        <p:nvSpPr>
          <p:cNvPr id="5" name="Footer Placeholder 4">
            <a:extLst>
              <a:ext uri="{FF2B5EF4-FFF2-40B4-BE49-F238E27FC236}">
                <a16:creationId xmlns:a16="http://schemas.microsoft.com/office/drawing/2014/main" id="{61D98FFA-2555-43EF-95A9-95B562B1CCE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8EF30840-5C1F-4A3F-9C36-2E62EBB4022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990AB17-7952-47FA-8BB9-F2A89EF27D8E}" type="slidenum">
              <a:rPr lang="en-IN" smtClean="0"/>
              <a:t>‹#›</a:t>
            </a:fld>
            <a:endParaRPr lang="en-IN"/>
          </a:p>
        </p:txBody>
      </p:sp>
    </p:spTree>
    <p:extLst>
      <p:ext uri="{BB962C8B-B14F-4D97-AF65-F5344CB8AC3E}">
        <p14:creationId xmlns:p14="http://schemas.microsoft.com/office/powerpoint/2010/main" val="183290108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https://linkedin.com/in/cgswong"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hyperlink" Target="https://www.youtube.com/watch?v=avP5d16wEp0" TargetMode="External"/><Relationship Id="rId2" Type="http://schemas.openxmlformats.org/officeDocument/2006/relationships/notesSlide" Target="../notesSlides/notesSlide14.xml"/><Relationship Id="rId1" Type="http://schemas.openxmlformats.org/officeDocument/2006/relationships/slideLayout" Target="../slideLayouts/slideLayout13.xml"/><Relationship Id="rId5" Type="http://schemas.openxmlformats.org/officeDocument/2006/relationships/image" Target="../media/image19.png"/><Relationship Id="rId4" Type="http://schemas.openxmlformats.org/officeDocument/2006/relationships/hyperlink" Target="https://www.youtube.com/watch?v=q6WlzHLxNKI"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4.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8.xml"/><Relationship Id="rId1" Type="http://schemas.openxmlformats.org/officeDocument/2006/relationships/slideLayout" Target="../slideLayouts/slideLayout1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415611" y="992767"/>
            <a:ext cx="11360800" cy="2736800"/>
          </a:xfrm>
          <a:prstGeom prst="rect">
            <a:avLst/>
          </a:prstGeom>
        </p:spPr>
        <p:txBody>
          <a:bodyPr spcFirstLastPara="1" vert="horz" wrap="square" lIns="121900" tIns="121900" rIns="121900" bIns="121900" rtlCol="0" anchor="b" anchorCtr="0">
            <a:normAutofit/>
          </a:bodyPr>
          <a:lstStyle/>
          <a:p>
            <a:pPr>
              <a:spcBef>
                <a:spcPts val="0"/>
              </a:spcBef>
            </a:pPr>
            <a:r>
              <a:rPr lang="en" dirty="0"/>
              <a:t>Cloud Computing &amp; DevOps</a:t>
            </a:r>
            <a:endParaRPr dirty="0"/>
          </a:p>
        </p:txBody>
      </p:sp>
      <p:sp>
        <p:nvSpPr>
          <p:cNvPr id="55" name="Google Shape;55;p13"/>
          <p:cNvSpPr txBox="1">
            <a:spLocks noGrp="1"/>
          </p:cNvSpPr>
          <p:nvPr>
            <p:ph type="subTitle" idx="1"/>
          </p:nvPr>
        </p:nvSpPr>
        <p:spPr>
          <a:xfrm>
            <a:off x="415600" y="3778833"/>
            <a:ext cx="11360800" cy="1056800"/>
          </a:xfrm>
          <a:prstGeom prst="rect">
            <a:avLst/>
          </a:prstGeom>
        </p:spPr>
        <p:txBody>
          <a:bodyPr spcFirstLastPara="1" vert="horz" wrap="square" lIns="121900" tIns="121900" rIns="121900" bIns="121900" rtlCol="0" anchor="t" anchorCtr="0">
            <a:normAutofit/>
          </a:bodyPr>
          <a:lstStyle/>
          <a:p>
            <a:pPr>
              <a:spcBef>
                <a:spcPts val="0"/>
              </a:spcBef>
            </a:pPr>
            <a:r>
              <a:rPr lang="en" dirty="0"/>
              <a:t>Cloud Foundations</a:t>
            </a:r>
            <a:endParaRPr dirty="0"/>
          </a:p>
        </p:txBody>
      </p:sp>
      <p:pic>
        <p:nvPicPr>
          <p:cNvPr id="3" name="Picture 2" descr="A person in a white shirt&#10;&#10;Description automatically generated">
            <a:extLst>
              <a:ext uri="{FF2B5EF4-FFF2-40B4-BE49-F238E27FC236}">
                <a16:creationId xmlns:a16="http://schemas.microsoft.com/office/drawing/2014/main" id="{A8ACA07C-8DD8-B90B-0209-B484338EC02B}"/>
              </a:ext>
            </a:extLst>
          </p:cNvPr>
          <p:cNvPicPr>
            <a:picLocks noChangeAspect="1"/>
          </p:cNvPicPr>
          <p:nvPr/>
        </p:nvPicPr>
        <p:blipFill rotWithShape="1">
          <a:blip r:embed="rId3"/>
          <a:srcRect l="12230" t="9588" r="21805" b="35681"/>
          <a:stretch/>
        </p:blipFill>
        <p:spPr>
          <a:xfrm>
            <a:off x="415601" y="4720205"/>
            <a:ext cx="1575369" cy="1740529"/>
          </a:xfrm>
          <a:prstGeom prst="rect">
            <a:avLst/>
          </a:prstGeom>
        </p:spPr>
      </p:pic>
      <p:sp>
        <p:nvSpPr>
          <p:cNvPr id="4" name="TextBox 3">
            <a:extLst>
              <a:ext uri="{FF2B5EF4-FFF2-40B4-BE49-F238E27FC236}">
                <a16:creationId xmlns:a16="http://schemas.microsoft.com/office/drawing/2014/main" id="{89A7DE10-C532-5BC5-CF60-C5B75B2D2A77}"/>
              </a:ext>
            </a:extLst>
          </p:cNvPr>
          <p:cNvSpPr txBox="1"/>
          <p:nvPr/>
        </p:nvSpPr>
        <p:spPr>
          <a:xfrm>
            <a:off x="1990969" y="5927253"/>
            <a:ext cx="3348675" cy="502573"/>
          </a:xfrm>
          <a:prstGeom prst="rect">
            <a:avLst/>
          </a:prstGeom>
          <a:noFill/>
        </p:spPr>
        <p:txBody>
          <a:bodyPr wrap="square" rtlCol="0">
            <a:spAutoFit/>
          </a:bodyPr>
          <a:lstStyle/>
          <a:p>
            <a:r>
              <a:rPr lang="en-US" sz="1333" dirty="0">
                <a:solidFill>
                  <a:srgbClr val="0070C0"/>
                </a:solidFill>
              </a:rPr>
              <a:t>LinkedIn</a:t>
            </a:r>
            <a:r>
              <a:rPr lang="en-US" sz="1333" dirty="0"/>
              <a:t>: </a:t>
            </a:r>
            <a:r>
              <a:rPr lang="en-US" sz="1333" dirty="0">
                <a:hlinkClick r:id="rId4"/>
              </a:rPr>
              <a:t>https://linkedin.com/in/cgswong</a:t>
            </a:r>
            <a:endParaRPr lang="en-US" sz="1333" dirty="0"/>
          </a:p>
          <a:p>
            <a:r>
              <a:rPr lang="en-US" sz="1333" dirty="0"/>
              <a:t>@</a:t>
            </a:r>
            <a:r>
              <a:rPr lang="en-US" sz="1333" dirty="0" err="1"/>
              <a:t>cgswong</a:t>
            </a:r>
            <a:endParaRPr lang="en-US" sz="1333"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FF395D0-E6DF-454E-AAB6-43741E322EC0}"/>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5400" kern="1200">
                <a:solidFill>
                  <a:schemeClr val="tx1"/>
                </a:solidFill>
                <a:latin typeface="+mj-lt"/>
                <a:ea typeface="+mj-ea"/>
                <a:cs typeface="+mj-cs"/>
              </a:rPr>
              <a:t>Managed Services</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07C372B-E7F0-4A73-A75D-7BC1BF37C410}"/>
              </a:ext>
            </a:extLst>
          </p:cNvPr>
          <p:cNvSpPr txBox="1">
            <a:spLocks/>
          </p:cNvSpPr>
          <p:nvPr/>
        </p:nvSpPr>
        <p:spPr>
          <a:xfrm>
            <a:off x="838200" y="1929384"/>
            <a:ext cx="10515600" cy="425196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200" b="0" i="0">
                <a:effectLst/>
              </a:rPr>
              <a:t>Managed cloud services are services that offer partial or complete management of a client’s cloud resources or infrastructure.</a:t>
            </a:r>
            <a:br>
              <a:rPr lang="en-US" sz="2200" b="0" i="0">
                <a:effectLst/>
              </a:rPr>
            </a:br>
            <a:endParaRPr lang="en-US" sz="2200" b="0" i="0">
              <a:effectLst/>
            </a:endParaRPr>
          </a:p>
          <a:p>
            <a:r>
              <a:rPr lang="en-US" sz="2200"/>
              <a:t>Provides out-of-the-box solutions for multiple use-cases. </a:t>
            </a:r>
            <a:br>
              <a:rPr lang="en-US" sz="2200" b="0" i="0">
                <a:effectLst/>
              </a:rPr>
            </a:br>
            <a:endParaRPr lang="en-US" sz="2200" b="0" i="0">
              <a:effectLst/>
            </a:endParaRPr>
          </a:p>
          <a:p>
            <a:r>
              <a:rPr lang="en-US" sz="2200"/>
              <a:t>Multiple configurations and pricing models are available so that you can select the one which is the best fit for your use-case. </a:t>
            </a:r>
          </a:p>
        </p:txBody>
      </p:sp>
    </p:spTree>
    <p:extLst>
      <p:ext uri="{BB962C8B-B14F-4D97-AF65-F5344CB8AC3E}">
        <p14:creationId xmlns:p14="http://schemas.microsoft.com/office/powerpoint/2010/main" val="32576217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FF395D0-E6DF-454E-AAB6-43741E322EC0}"/>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5400" kern="1200" dirty="0">
                <a:solidFill>
                  <a:schemeClr val="tx1"/>
                </a:solidFill>
                <a:latin typeface="+mj-lt"/>
                <a:ea typeface="+mj-ea"/>
                <a:cs typeface="+mj-cs"/>
              </a:rPr>
              <a:t>Cloud Deployment Models</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07C372B-E7F0-4A73-A75D-7BC1BF37C410}"/>
              </a:ext>
            </a:extLst>
          </p:cNvPr>
          <p:cNvSpPr txBox="1">
            <a:spLocks/>
          </p:cNvSpPr>
          <p:nvPr/>
        </p:nvSpPr>
        <p:spPr>
          <a:xfrm>
            <a:off x="838200" y="1929384"/>
            <a:ext cx="10515600" cy="425196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b="1"/>
              <a:t>Infrastructure as a Service(IaaS)</a:t>
            </a:r>
            <a:r>
              <a:rPr lang="en-US" sz="2000"/>
              <a:t> :A</a:t>
            </a:r>
            <a:r>
              <a:rPr lang="en-US" sz="2000" b="0" i="0">
                <a:effectLst/>
              </a:rPr>
              <a:t> cloud computing service where enterprises rent or lease servers for compute and storage in the cloud.</a:t>
            </a:r>
            <a:r>
              <a:rPr lang="en-US" sz="2000"/>
              <a:t>  </a:t>
            </a:r>
          </a:p>
          <a:p>
            <a:r>
              <a:rPr lang="en-US" sz="2000" b="1"/>
              <a:t>Platform as a Service (PaaS)</a:t>
            </a:r>
            <a:r>
              <a:rPr lang="en-US" sz="2000"/>
              <a:t> : A</a:t>
            </a:r>
            <a:r>
              <a:rPr lang="en-US" sz="2000" b="0" i="0">
                <a:effectLst/>
              </a:rPr>
              <a:t> cloud computing model where a third-party provider delivers hardware and software tools to users over the internet.</a:t>
            </a:r>
            <a:endParaRPr lang="en-US" sz="2000"/>
          </a:p>
          <a:p>
            <a:r>
              <a:rPr lang="en-US" sz="2000" b="1"/>
              <a:t>Software as a Service (SaaS)</a:t>
            </a:r>
            <a:r>
              <a:rPr lang="en-US" sz="2000"/>
              <a:t> : A</a:t>
            </a:r>
            <a:r>
              <a:rPr lang="en-US" sz="2000" b="0" i="0">
                <a:effectLst/>
              </a:rPr>
              <a:t> method of software delivery and licensing in which software is accessed online via a subscription, rather than bought and installed on an individual computer</a:t>
            </a:r>
          </a:p>
          <a:p>
            <a:r>
              <a:rPr lang="en-US" sz="2000" b="1"/>
              <a:t>Container as a Service (CaaS)</a:t>
            </a:r>
            <a:r>
              <a:rPr lang="en-US" sz="2000"/>
              <a:t> : </a:t>
            </a:r>
            <a:r>
              <a:rPr lang="en-US" sz="2000" b="0" i="0">
                <a:effectLst/>
              </a:rPr>
              <a:t>Containers as a service ( CaaS ) is a cloud-based service that allows software developers and IT departments to upload, organize, run, scale, and manage containers by using container-based virtualization.</a:t>
            </a:r>
          </a:p>
          <a:p>
            <a:r>
              <a:rPr lang="en-US" sz="2000" b="1"/>
              <a:t>Serverless Deployment</a:t>
            </a:r>
            <a:r>
              <a:rPr lang="en-US" sz="2000"/>
              <a:t> : </a:t>
            </a:r>
            <a:r>
              <a:rPr lang="en-US" sz="2000" i="0">
                <a:effectLst/>
              </a:rPr>
              <a:t>Serverless is a </a:t>
            </a:r>
            <a:r>
              <a:rPr lang="en-US" sz="2000" i="0" u="none" strike="noStrike">
                <a:effectLst/>
              </a:rPr>
              <a:t>cloud-native</a:t>
            </a:r>
            <a:r>
              <a:rPr lang="en-US" sz="2000" i="0">
                <a:effectLst/>
              </a:rPr>
              <a:t> development model that allows developers to build and run applications without having to manage servers. There are still servers in serverless, but they are abstracted away from app development</a:t>
            </a:r>
          </a:p>
          <a:p>
            <a:endParaRPr lang="en-US" sz="2000"/>
          </a:p>
        </p:txBody>
      </p:sp>
    </p:spTree>
    <p:extLst>
      <p:ext uri="{BB962C8B-B14F-4D97-AF65-F5344CB8AC3E}">
        <p14:creationId xmlns:p14="http://schemas.microsoft.com/office/powerpoint/2010/main" val="36315446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pic>
        <p:nvPicPr>
          <p:cNvPr id="140" name="Google Shape;140;p27"/>
          <p:cNvPicPr preferRelativeResize="0"/>
          <p:nvPr/>
        </p:nvPicPr>
        <p:blipFill rotWithShape="1">
          <a:blip r:embed="rId3">
            <a:alphaModFix/>
          </a:blip>
          <a:srcRect b="3982"/>
          <a:stretch/>
        </p:blipFill>
        <p:spPr>
          <a:xfrm>
            <a:off x="588818" y="203201"/>
            <a:ext cx="11014375" cy="6194697"/>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2" name="Picture 1">
            <a:extLst>
              <a:ext uri="{FF2B5EF4-FFF2-40B4-BE49-F238E27FC236}">
                <a16:creationId xmlns:a16="http://schemas.microsoft.com/office/drawing/2014/main" id="{162BE94D-50E8-294F-29A1-B32E40933F49}"/>
              </a:ext>
            </a:extLst>
          </p:cNvPr>
          <p:cNvPicPr>
            <a:picLocks noChangeAspect="1"/>
          </p:cNvPicPr>
          <p:nvPr/>
        </p:nvPicPr>
        <p:blipFill>
          <a:blip r:embed="rId3"/>
          <a:srcRect l="1315"/>
          <a:stretch/>
        </p:blipFill>
        <p:spPr>
          <a:xfrm>
            <a:off x="20" y="1282"/>
            <a:ext cx="12191980" cy="6856718"/>
          </a:xfrm>
          <a:prstGeom prst="rect">
            <a:avLst/>
          </a:prstGeom>
        </p:spPr>
      </p:pic>
      <p:sp>
        <p:nvSpPr>
          <p:cNvPr id="4" name="Title 3">
            <a:extLst>
              <a:ext uri="{FF2B5EF4-FFF2-40B4-BE49-F238E27FC236}">
                <a16:creationId xmlns:a16="http://schemas.microsoft.com/office/drawing/2014/main" id="{C84461E6-7BFC-0C3E-5251-E1D3ED56AA41}"/>
              </a:ext>
            </a:extLst>
          </p:cNvPr>
          <p:cNvSpPr txBox="1">
            <a:spLocks/>
          </p:cNvSpPr>
          <p:nvPr/>
        </p:nvSpPr>
        <p:spPr>
          <a:xfrm>
            <a:off x="0" y="104272"/>
            <a:ext cx="10730580" cy="346302"/>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solidFill>
                  <a:srgbClr val="FFFFFF"/>
                </a:solidFill>
                <a:effectLst>
                  <a:outerShdw blurRad="38100" dist="38100" dir="2700000" algn="tl">
                    <a:srgbClr val="000000">
                      <a:alpha val="43137"/>
                    </a:srgbClr>
                  </a:outerShdw>
                </a:effectLst>
              </a:rPr>
              <a:t>AWS Global Infrastructure Map</a:t>
            </a:r>
            <a:endParaRPr lang="en-US" sz="2400" dirty="0">
              <a:solidFill>
                <a:srgbClr val="FFFFFF"/>
              </a:solidFill>
            </a:endParaRPr>
          </a:p>
        </p:txBody>
      </p:sp>
      <p:pic>
        <p:nvPicPr>
          <p:cNvPr id="5" name="Picture 4">
            <a:extLst>
              <a:ext uri="{FF2B5EF4-FFF2-40B4-BE49-F238E27FC236}">
                <a16:creationId xmlns:a16="http://schemas.microsoft.com/office/drawing/2014/main" id="{B916170E-1F70-EBA3-87B4-0428CF4F4858}"/>
              </a:ext>
            </a:extLst>
          </p:cNvPr>
          <p:cNvPicPr>
            <a:picLocks noChangeAspect="1"/>
          </p:cNvPicPr>
          <p:nvPr/>
        </p:nvPicPr>
        <p:blipFill>
          <a:blip r:embed="rId4"/>
          <a:stretch>
            <a:fillRect/>
          </a:stretch>
        </p:blipFill>
        <p:spPr>
          <a:xfrm>
            <a:off x="4975363" y="6510416"/>
            <a:ext cx="1416690" cy="346302"/>
          </a:xfrm>
          <a:prstGeom prst="rect">
            <a:avLst/>
          </a:prstGeom>
        </p:spPr>
      </p:pic>
      <p:pic>
        <p:nvPicPr>
          <p:cNvPr id="6" name="Picture 5">
            <a:extLst>
              <a:ext uri="{FF2B5EF4-FFF2-40B4-BE49-F238E27FC236}">
                <a16:creationId xmlns:a16="http://schemas.microsoft.com/office/drawing/2014/main" id="{3702C40E-0581-521E-7732-2047E03C8181}"/>
              </a:ext>
            </a:extLst>
          </p:cNvPr>
          <p:cNvPicPr>
            <a:picLocks noChangeAspect="1"/>
          </p:cNvPicPr>
          <p:nvPr/>
        </p:nvPicPr>
        <p:blipFill>
          <a:blip r:embed="rId5"/>
          <a:stretch>
            <a:fillRect/>
          </a:stretch>
        </p:blipFill>
        <p:spPr>
          <a:xfrm>
            <a:off x="6392053" y="6509134"/>
            <a:ext cx="1665269" cy="300294"/>
          </a:xfrm>
          <a:prstGeom prst="rect">
            <a:avLst/>
          </a:prstGeom>
        </p:spPr>
      </p:pic>
    </p:spTree>
    <p:extLst>
      <p:ext uri="{BB962C8B-B14F-4D97-AF65-F5344CB8AC3E}">
        <p14:creationId xmlns:p14="http://schemas.microsoft.com/office/powerpoint/2010/main" val="15900883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2E360C4-1F9A-863A-9420-1D88AAB0C01C}"/>
              </a:ext>
            </a:extLst>
          </p:cNvPr>
          <p:cNvPicPr>
            <a:picLocks noChangeAspect="1"/>
          </p:cNvPicPr>
          <p:nvPr/>
        </p:nvPicPr>
        <p:blipFill>
          <a:blip r:embed="rId2"/>
          <a:stretch>
            <a:fillRect/>
          </a:stretch>
        </p:blipFill>
        <p:spPr>
          <a:xfrm>
            <a:off x="643467" y="948098"/>
            <a:ext cx="10905066" cy="4961802"/>
          </a:xfrm>
          <a:prstGeom prst="rect">
            <a:avLst/>
          </a:prstGeom>
        </p:spPr>
      </p:pic>
    </p:spTree>
    <p:extLst>
      <p:ext uri="{BB962C8B-B14F-4D97-AF65-F5344CB8AC3E}">
        <p14:creationId xmlns:p14="http://schemas.microsoft.com/office/powerpoint/2010/main" val="13071929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6570CC06-DB21-401C-BCF8-AAC5FF550D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5A45008-632F-92D6-1CDD-F715E7C9BF04}"/>
              </a:ext>
            </a:extLst>
          </p:cNvPr>
          <p:cNvSpPr>
            <a:spLocks noGrp="1"/>
          </p:cNvSpPr>
          <p:nvPr>
            <p:ph type="title"/>
          </p:nvPr>
        </p:nvSpPr>
        <p:spPr>
          <a:xfrm>
            <a:off x="640080" y="640080"/>
            <a:ext cx="3566160" cy="3580330"/>
          </a:xfrm>
        </p:spPr>
        <p:txBody>
          <a:bodyPr vert="horz" lIns="91440" tIns="45720" rIns="91440" bIns="45720" rtlCol="0" anchor="b">
            <a:normAutofit/>
          </a:bodyPr>
          <a:lstStyle/>
          <a:p>
            <a:r>
              <a:rPr lang="en-US" sz="5400"/>
              <a:t>Type of Services</a:t>
            </a:r>
          </a:p>
        </p:txBody>
      </p:sp>
      <p:pic>
        <p:nvPicPr>
          <p:cNvPr id="5" name="Picture 4">
            <a:extLst>
              <a:ext uri="{FF2B5EF4-FFF2-40B4-BE49-F238E27FC236}">
                <a16:creationId xmlns:a16="http://schemas.microsoft.com/office/drawing/2014/main" id="{A21BF7BF-B2F2-243D-04DF-1062CD8790B3}"/>
              </a:ext>
            </a:extLst>
          </p:cNvPr>
          <p:cNvPicPr>
            <a:picLocks noChangeAspect="1"/>
          </p:cNvPicPr>
          <p:nvPr/>
        </p:nvPicPr>
        <p:blipFill>
          <a:blip r:embed="rId3"/>
          <a:stretch>
            <a:fillRect/>
          </a:stretch>
        </p:blipFill>
        <p:spPr>
          <a:xfrm>
            <a:off x="4849037" y="1000731"/>
            <a:ext cx="3300984" cy="2698554"/>
          </a:xfrm>
          <a:prstGeom prst="rect">
            <a:avLst/>
          </a:prstGeom>
        </p:spPr>
      </p:pic>
      <p:pic>
        <p:nvPicPr>
          <p:cNvPr id="3" name="Picture 2">
            <a:extLst>
              <a:ext uri="{FF2B5EF4-FFF2-40B4-BE49-F238E27FC236}">
                <a16:creationId xmlns:a16="http://schemas.microsoft.com/office/drawing/2014/main" id="{55EF52CE-A36B-1699-D34A-16D89BD4D271}"/>
              </a:ext>
            </a:extLst>
          </p:cNvPr>
          <p:cNvPicPr>
            <a:picLocks noChangeAspect="1"/>
          </p:cNvPicPr>
          <p:nvPr/>
        </p:nvPicPr>
        <p:blipFill>
          <a:blip r:embed="rId4"/>
          <a:stretch>
            <a:fillRect/>
          </a:stretch>
        </p:blipFill>
        <p:spPr>
          <a:xfrm>
            <a:off x="8287181" y="948965"/>
            <a:ext cx="3438144" cy="2802086"/>
          </a:xfrm>
          <a:prstGeom prst="rect">
            <a:avLst/>
          </a:prstGeom>
        </p:spPr>
      </p:pic>
      <p:sp>
        <p:nvSpPr>
          <p:cNvPr id="21" name="sketch line">
            <a:extLst>
              <a:ext uri="{FF2B5EF4-FFF2-40B4-BE49-F238E27FC236}">
                <a16:creationId xmlns:a16="http://schemas.microsoft.com/office/drawing/2014/main" id="{15B998FC-4B98-4A07-B159-9E629180AF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4409267"/>
            <a:ext cx="3566160" cy="18288"/>
          </a:xfrm>
          <a:custGeom>
            <a:avLst/>
            <a:gdLst>
              <a:gd name="connsiteX0" fmla="*/ 0 w 3566160"/>
              <a:gd name="connsiteY0" fmla="*/ 0 h 18288"/>
              <a:gd name="connsiteX1" fmla="*/ 665683 w 3566160"/>
              <a:gd name="connsiteY1" fmla="*/ 0 h 18288"/>
              <a:gd name="connsiteX2" fmla="*/ 1331366 w 3566160"/>
              <a:gd name="connsiteY2" fmla="*/ 0 h 18288"/>
              <a:gd name="connsiteX3" fmla="*/ 1818742 w 3566160"/>
              <a:gd name="connsiteY3" fmla="*/ 0 h 18288"/>
              <a:gd name="connsiteX4" fmla="*/ 2413102 w 3566160"/>
              <a:gd name="connsiteY4" fmla="*/ 0 h 18288"/>
              <a:gd name="connsiteX5" fmla="*/ 2936138 w 3566160"/>
              <a:gd name="connsiteY5" fmla="*/ 0 h 18288"/>
              <a:gd name="connsiteX6" fmla="*/ 3566160 w 3566160"/>
              <a:gd name="connsiteY6" fmla="*/ 0 h 18288"/>
              <a:gd name="connsiteX7" fmla="*/ 3566160 w 3566160"/>
              <a:gd name="connsiteY7" fmla="*/ 18288 h 18288"/>
              <a:gd name="connsiteX8" fmla="*/ 2971800 w 3566160"/>
              <a:gd name="connsiteY8" fmla="*/ 18288 h 18288"/>
              <a:gd name="connsiteX9" fmla="*/ 2448763 w 3566160"/>
              <a:gd name="connsiteY9" fmla="*/ 18288 h 18288"/>
              <a:gd name="connsiteX10" fmla="*/ 1854403 w 3566160"/>
              <a:gd name="connsiteY10" fmla="*/ 18288 h 18288"/>
              <a:gd name="connsiteX11" fmla="*/ 1295705 w 3566160"/>
              <a:gd name="connsiteY11" fmla="*/ 18288 h 18288"/>
              <a:gd name="connsiteX12" fmla="*/ 772668 w 3566160"/>
              <a:gd name="connsiteY12" fmla="*/ 18288 h 18288"/>
              <a:gd name="connsiteX13" fmla="*/ 0 w 3566160"/>
              <a:gd name="connsiteY13" fmla="*/ 18288 h 18288"/>
              <a:gd name="connsiteX14" fmla="*/ 0 w 3566160"/>
              <a:gd name="connsiteY1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566160" h="18288" fill="none" extrusionOk="0">
                <a:moveTo>
                  <a:pt x="0" y="0"/>
                </a:moveTo>
                <a:cubicBezTo>
                  <a:pt x="222644" y="15773"/>
                  <a:pt x="447078" y="-30288"/>
                  <a:pt x="665683" y="0"/>
                </a:cubicBezTo>
                <a:cubicBezTo>
                  <a:pt x="884288" y="30288"/>
                  <a:pt x="1132425" y="-6167"/>
                  <a:pt x="1331366" y="0"/>
                </a:cubicBezTo>
                <a:cubicBezTo>
                  <a:pt x="1530307" y="6167"/>
                  <a:pt x="1680942" y="17562"/>
                  <a:pt x="1818742" y="0"/>
                </a:cubicBezTo>
                <a:cubicBezTo>
                  <a:pt x="1956542" y="-17562"/>
                  <a:pt x="2130227" y="23032"/>
                  <a:pt x="2413102" y="0"/>
                </a:cubicBezTo>
                <a:cubicBezTo>
                  <a:pt x="2695977" y="-23032"/>
                  <a:pt x="2679988" y="-13260"/>
                  <a:pt x="2936138" y="0"/>
                </a:cubicBezTo>
                <a:cubicBezTo>
                  <a:pt x="3192288" y="13260"/>
                  <a:pt x="3378668" y="16268"/>
                  <a:pt x="3566160" y="0"/>
                </a:cubicBezTo>
                <a:cubicBezTo>
                  <a:pt x="3566199" y="7328"/>
                  <a:pt x="3566779" y="9982"/>
                  <a:pt x="3566160" y="18288"/>
                </a:cubicBezTo>
                <a:cubicBezTo>
                  <a:pt x="3315478" y="45899"/>
                  <a:pt x="3188272" y="-7574"/>
                  <a:pt x="2971800" y="18288"/>
                </a:cubicBezTo>
                <a:cubicBezTo>
                  <a:pt x="2755328" y="44150"/>
                  <a:pt x="2598570" y="34692"/>
                  <a:pt x="2448763" y="18288"/>
                </a:cubicBezTo>
                <a:cubicBezTo>
                  <a:pt x="2298956" y="1884"/>
                  <a:pt x="2011344" y="-7043"/>
                  <a:pt x="1854403" y="18288"/>
                </a:cubicBezTo>
                <a:cubicBezTo>
                  <a:pt x="1697462" y="43619"/>
                  <a:pt x="1444994" y="618"/>
                  <a:pt x="1295705" y="18288"/>
                </a:cubicBezTo>
                <a:cubicBezTo>
                  <a:pt x="1146416" y="35958"/>
                  <a:pt x="965401" y="42167"/>
                  <a:pt x="772668" y="18288"/>
                </a:cubicBezTo>
                <a:cubicBezTo>
                  <a:pt x="579935" y="-5591"/>
                  <a:pt x="352420" y="-19381"/>
                  <a:pt x="0" y="18288"/>
                </a:cubicBezTo>
                <a:cubicBezTo>
                  <a:pt x="-593" y="9736"/>
                  <a:pt x="244" y="6610"/>
                  <a:pt x="0" y="0"/>
                </a:cubicBezTo>
                <a:close/>
              </a:path>
              <a:path w="3566160" h="18288" stroke="0" extrusionOk="0">
                <a:moveTo>
                  <a:pt x="0" y="0"/>
                </a:moveTo>
                <a:cubicBezTo>
                  <a:pt x="169947" y="-5008"/>
                  <a:pt x="340602" y="-17518"/>
                  <a:pt x="594360" y="0"/>
                </a:cubicBezTo>
                <a:cubicBezTo>
                  <a:pt x="848118" y="17518"/>
                  <a:pt x="997921" y="8866"/>
                  <a:pt x="1224382" y="0"/>
                </a:cubicBezTo>
                <a:cubicBezTo>
                  <a:pt x="1450843" y="-8866"/>
                  <a:pt x="1572343" y="8392"/>
                  <a:pt x="1783080" y="0"/>
                </a:cubicBezTo>
                <a:cubicBezTo>
                  <a:pt x="1993817" y="-8392"/>
                  <a:pt x="2266728" y="2126"/>
                  <a:pt x="2448763" y="0"/>
                </a:cubicBezTo>
                <a:cubicBezTo>
                  <a:pt x="2630798" y="-2126"/>
                  <a:pt x="2815508" y="-13843"/>
                  <a:pt x="3043123" y="0"/>
                </a:cubicBezTo>
                <a:cubicBezTo>
                  <a:pt x="3270738" y="13843"/>
                  <a:pt x="3420568" y="2184"/>
                  <a:pt x="3566160" y="0"/>
                </a:cubicBezTo>
                <a:cubicBezTo>
                  <a:pt x="3566487" y="8595"/>
                  <a:pt x="3566088" y="13110"/>
                  <a:pt x="3566160" y="18288"/>
                </a:cubicBezTo>
                <a:cubicBezTo>
                  <a:pt x="3421748" y="9323"/>
                  <a:pt x="3176383" y="-3939"/>
                  <a:pt x="2971800" y="18288"/>
                </a:cubicBezTo>
                <a:cubicBezTo>
                  <a:pt x="2767217" y="40515"/>
                  <a:pt x="2590769" y="4336"/>
                  <a:pt x="2306117" y="18288"/>
                </a:cubicBezTo>
                <a:cubicBezTo>
                  <a:pt x="2021465" y="32240"/>
                  <a:pt x="1860727" y="-9280"/>
                  <a:pt x="1676095" y="18288"/>
                </a:cubicBezTo>
                <a:cubicBezTo>
                  <a:pt x="1491463" y="45856"/>
                  <a:pt x="1329173" y="5765"/>
                  <a:pt x="1153058" y="18288"/>
                </a:cubicBezTo>
                <a:cubicBezTo>
                  <a:pt x="976943" y="30811"/>
                  <a:pt x="895178" y="4751"/>
                  <a:pt x="665683" y="18288"/>
                </a:cubicBezTo>
                <a:cubicBezTo>
                  <a:pt x="436189" y="31825"/>
                  <a:pt x="302924" y="2002"/>
                  <a:pt x="0" y="18288"/>
                </a:cubicBezTo>
                <a:cubicBezTo>
                  <a:pt x="822" y="10564"/>
                  <a:pt x="-23" y="457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448976505">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FCB2117A-BC0C-FCEA-26D4-888F418CCDE5}"/>
              </a:ext>
            </a:extLst>
          </p:cNvPr>
          <p:cNvPicPr>
            <a:picLocks noChangeAspect="1"/>
          </p:cNvPicPr>
          <p:nvPr/>
        </p:nvPicPr>
        <p:blipFill>
          <a:blip r:embed="rId5"/>
          <a:stretch>
            <a:fillRect/>
          </a:stretch>
        </p:blipFill>
        <p:spPr>
          <a:xfrm>
            <a:off x="5205844" y="4215384"/>
            <a:ext cx="2587370" cy="2011680"/>
          </a:xfrm>
          <a:prstGeom prst="rect">
            <a:avLst/>
          </a:prstGeom>
        </p:spPr>
      </p:pic>
      <p:pic>
        <p:nvPicPr>
          <p:cNvPr id="4" name="Picture 3">
            <a:extLst>
              <a:ext uri="{FF2B5EF4-FFF2-40B4-BE49-F238E27FC236}">
                <a16:creationId xmlns:a16="http://schemas.microsoft.com/office/drawing/2014/main" id="{72A4B27A-F6B2-BD23-0D28-A571A88327C9}"/>
              </a:ext>
            </a:extLst>
          </p:cNvPr>
          <p:cNvPicPr>
            <a:picLocks noChangeAspect="1"/>
          </p:cNvPicPr>
          <p:nvPr/>
        </p:nvPicPr>
        <p:blipFill>
          <a:blip r:embed="rId6"/>
          <a:stretch>
            <a:fillRect/>
          </a:stretch>
        </p:blipFill>
        <p:spPr>
          <a:xfrm>
            <a:off x="8521616" y="4215384"/>
            <a:ext cx="2969270" cy="2011680"/>
          </a:xfrm>
          <a:prstGeom prst="rect">
            <a:avLst/>
          </a:prstGeom>
        </p:spPr>
      </p:pic>
    </p:spTree>
    <p:extLst>
      <p:ext uri="{BB962C8B-B14F-4D97-AF65-F5344CB8AC3E}">
        <p14:creationId xmlns:p14="http://schemas.microsoft.com/office/powerpoint/2010/main" val="3659078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E0AE394F-AFF1-4485-AF1F-7387A2F041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Question mark against red wall">
            <a:extLst>
              <a:ext uri="{FF2B5EF4-FFF2-40B4-BE49-F238E27FC236}">
                <a16:creationId xmlns:a16="http://schemas.microsoft.com/office/drawing/2014/main" id="{B93572B4-F2C1-9C49-76B2-339E2BAD98A7}"/>
              </a:ext>
            </a:extLst>
          </p:cNvPr>
          <p:cNvPicPr>
            <a:picLocks noChangeAspect="1"/>
          </p:cNvPicPr>
          <p:nvPr/>
        </p:nvPicPr>
        <p:blipFill rotWithShape="1">
          <a:blip r:embed="rId2"/>
          <a:srcRect b="7025"/>
          <a:stretch/>
        </p:blipFill>
        <p:spPr>
          <a:xfrm>
            <a:off x="-3047" y="10"/>
            <a:ext cx="12191999" cy="6857990"/>
          </a:xfrm>
          <a:prstGeom prst="rect">
            <a:avLst/>
          </a:prstGeom>
        </p:spPr>
      </p:pic>
      <p:sp>
        <p:nvSpPr>
          <p:cNvPr id="12" name="Rectangle 11">
            <a:extLst>
              <a:ext uri="{FF2B5EF4-FFF2-40B4-BE49-F238E27FC236}">
                <a16:creationId xmlns:a16="http://schemas.microsoft.com/office/drawing/2014/main" id="{5683D043-25BB-4AC9-8130-6411796726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3323345"/>
          </a:xfrm>
          <a:prstGeom prst="rect">
            <a:avLst/>
          </a:prstGeom>
          <a:gradFill flip="none" rotWithShape="1">
            <a:gsLst>
              <a:gs pos="57000">
                <a:srgbClr val="000000">
                  <a:alpha val="30000"/>
                </a:srgbClr>
              </a:gs>
              <a:gs pos="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p:cNvSpPr>
            <a:spLocks noGrp="1"/>
          </p:cNvSpPr>
          <p:nvPr>
            <p:ph type="title"/>
          </p:nvPr>
        </p:nvSpPr>
        <p:spPr>
          <a:xfrm>
            <a:off x="321733" y="554845"/>
            <a:ext cx="10656891" cy="3902673"/>
          </a:xfrm>
        </p:spPr>
        <p:txBody>
          <a:bodyPr vert="horz" lIns="91440" tIns="45720" rIns="91440" bIns="45720" rtlCol="0" anchor="t">
            <a:normAutofit/>
          </a:bodyPr>
          <a:lstStyle/>
          <a:p>
            <a:r>
              <a:rPr kumimoji="0" lang="en-US" sz="5200" b="0" i="0" u="none" strike="noStrike" cap="none" spc="0" normalizeH="0" baseline="0" noProof="0" dirty="0">
                <a:ln>
                  <a:noFill/>
                </a:ln>
                <a:solidFill>
                  <a:srgbClr val="FFFFFF"/>
                </a:solidFill>
                <a:effectLst>
                  <a:outerShdw blurRad="38100" dist="38100" dir="2700000" algn="tl">
                    <a:srgbClr val="000000">
                      <a:alpha val="43137"/>
                    </a:srgbClr>
                  </a:outerShdw>
                </a:effectLst>
                <a:uLnTx/>
                <a:uFillTx/>
              </a:rPr>
              <a:t>Guided Launch</a:t>
            </a:r>
            <a:br>
              <a:rPr kumimoji="0" lang="en-US" sz="5200" b="0" i="0" u="none" strike="noStrike" cap="none" spc="0" normalizeH="0" baseline="0" noProof="0" dirty="0">
                <a:ln>
                  <a:noFill/>
                </a:ln>
                <a:solidFill>
                  <a:srgbClr val="FFFFFF"/>
                </a:solidFill>
                <a:effectLst>
                  <a:outerShdw blurRad="38100" dist="38100" dir="2700000" algn="tl">
                    <a:srgbClr val="000000">
                      <a:alpha val="43137"/>
                    </a:srgbClr>
                  </a:outerShdw>
                </a:effectLst>
                <a:uLnTx/>
                <a:uFillTx/>
              </a:rPr>
            </a:br>
            <a:r>
              <a:rPr kumimoji="0" lang="en-US" sz="5200" b="0" i="0" u="none" strike="noStrike" cap="none" spc="0" normalizeH="0" baseline="0" noProof="0" dirty="0">
                <a:ln>
                  <a:noFill/>
                </a:ln>
                <a:solidFill>
                  <a:srgbClr val="FFFFFF"/>
                </a:solidFill>
                <a:effectLst>
                  <a:outerShdw blurRad="38100" dist="38100" dir="2700000" algn="tl">
                    <a:srgbClr val="000000">
                      <a:alpha val="43137"/>
                    </a:srgbClr>
                  </a:outerShdw>
                </a:effectLst>
                <a:uLnTx/>
                <a:uFillTx/>
              </a:rPr>
              <a:t>And</a:t>
            </a:r>
            <a:br>
              <a:rPr kumimoji="0" lang="en-US" sz="5200" b="0" i="0" u="none" strike="noStrike" cap="none" spc="0" normalizeH="0" baseline="0" noProof="0" dirty="0">
                <a:ln>
                  <a:noFill/>
                </a:ln>
                <a:solidFill>
                  <a:srgbClr val="FFFFFF"/>
                </a:solidFill>
                <a:effectLst>
                  <a:outerShdw blurRad="38100" dist="38100" dir="2700000" algn="tl">
                    <a:srgbClr val="000000">
                      <a:alpha val="43137"/>
                    </a:srgbClr>
                  </a:outerShdw>
                </a:effectLst>
                <a:uLnTx/>
                <a:uFillTx/>
              </a:rPr>
            </a:br>
            <a:r>
              <a:rPr kumimoji="0" lang="en-US" sz="5200" b="0" i="0" u="none" strike="noStrike" cap="none" spc="0" normalizeH="0" baseline="0" noProof="0" dirty="0">
                <a:ln>
                  <a:noFill/>
                </a:ln>
                <a:solidFill>
                  <a:srgbClr val="FFFFFF"/>
                </a:solidFill>
                <a:effectLst>
                  <a:outerShdw blurRad="38100" dist="38100" dir="2700000" algn="tl">
                    <a:srgbClr val="000000">
                      <a:alpha val="43137"/>
                    </a:srgbClr>
                  </a:outerShdw>
                </a:effectLst>
                <a:uLnTx/>
                <a:uFillTx/>
              </a:rPr>
              <a:t>Q&amp;A</a:t>
            </a:r>
            <a:endParaRPr lang="en-US" sz="5200" dirty="0">
              <a:solidFill>
                <a:srgbClr val="FFFFFF"/>
              </a:solidFill>
            </a:endParaRPr>
          </a:p>
        </p:txBody>
      </p:sp>
      <p:sp>
        <p:nvSpPr>
          <p:cNvPr id="14" name="Rectangle 13">
            <a:extLst>
              <a:ext uri="{FF2B5EF4-FFF2-40B4-BE49-F238E27FC236}">
                <a16:creationId xmlns:a16="http://schemas.microsoft.com/office/drawing/2014/main" id="{AA61CCAC-6875-474C-8E9E-F57ABF078C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047" y="4704862"/>
            <a:ext cx="12191999" cy="2155484"/>
          </a:xfrm>
          <a:prstGeom prst="rect">
            <a:avLst/>
          </a:prstGeom>
          <a:gradFill flip="none" rotWithShape="1">
            <a:gsLst>
              <a:gs pos="59000">
                <a:srgbClr val="000000">
                  <a:alpha val="30000"/>
                </a:srgbClr>
              </a:gs>
              <a:gs pos="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30"/>
          <p:cNvSpPr txBox="1">
            <a:spLocks noGrp="1"/>
          </p:cNvSpPr>
          <p:nvPr>
            <p:ph type="title"/>
          </p:nvPr>
        </p:nvSpPr>
        <p:spPr>
          <a:xfrm>
            <a:off x="354000" y="1644233"/>
            <a:ext cx="5393600" cy="1976400"/>
          </a:xfrm>
        </p:spPr>
        <p:txBody>
          <a:bodyPr spcFirstLastPara="1" vert="horz" wrap="square" lIns="121900" tIns="121900" rIns="121900" bIns="121900" rtlCol="0" anchor="b" anchorCtr="0">
            <a:normAutofit/>
          </a:bodyPr>
          <a:lstStyle/>
          <a:p>
            <a:r>
              <a:rPr lang="en-US" sz="4400" dirty="0"/>
              <a:t>The cloud is actually physical….</a:t>
            </a:r>
          </a:p>
        </p:txBody>
      </p:sp>
      <p:sp>
        <p:nvSpPr>
          <p:cNvPr id="162" name="Subtitle 2">
            <a:extLst>
              <a:ext uri="{FF2B5EF4-FFF2-40B4-BE49-F238E27FC236}">
                <a16:creationId xmlns:a16="http://schemas.microsoft.com/office/drawing/2014/main" id="{25ABAF50-6951-2B81-2D13-F9002A83FBF1}"/>
              </a:ext>
            </a:extLst>
          </p:cNvPr>
          <p:cNvSpPr>
            <a:spLocks noGrp="1"/>
          </p:cNvSpPr>
          <p:nvPr>
            <p:ph type="subTitle" idx="1"/>
          </p:nvPr>
        </p:nvSpPr>
        <p:spPr>
          <a:xfrm>
            <a:off x="354000" y="3737433"/>
            <a:ext cx="5393600" cy="1646800"/>
          </a:xfrm>
        </p:spPr>
        <p:txBody>
          <a:bodyPr/>
          <a:lstStyle/>
          <a:p>
            <a:endParaRPr lang="en-US" dirty="0"/>
          </a:p>
        </p:txBody>
      </p:sp>
      <p:sp>
        <p:nvSpPr>
          <p:cNvPr id="157" name="Google Shape;157;p30"/>
          <p:cNvSpPr txBox="1">
            <a:spLocks noGrp="1"/>
          </p:cNvSpPr>
          <p:nvPr>
            <p:ph type="body" idx="2"/>
          </p:nvPr>
        </p:nvSpPr>
        <p:spPr>
          <a:xfrm>
            <a:off x="6586000" y="965433"/>
            <a:ext cx="5116000" cy="4926800"/>
          </a:xfrm>
        </p:spPr>
        <p:txBody>
          <a:bodyPr spcFirstLastPara="1" vert="horz" wrap="square" lIns="121900" tIns="121900" rIns="121900" bIns="121900" rtlCol="0" anchor="ctr" anchorCtr="0">
            <a:normAutofit lnSpcReduction="10000"/>
          </a:bodyPr>
          <a:lstStyle/>
          <a:p>
            <a:pPr marL="0" indent="0">
              <a:spcBef>
                <a:spcPts val="1600"/>
              </a:spcBef>
              <a:buNone/>
            </a:pPr>
            <a:r>
              <a:rPr lang="en-US" b="1" dirty="0"/>
              <a:t>Explore a Google Data Center:</a:t>
            </a:r>
          </a:p>
          <a:p>
            <a:pPr marL="0" indent="0">
              <a:spcBef>
                <a:spcPts val="1600"/>
              </a:spcBef>
              <a:spcAft>
                <a:spcPts val="1600"/>
              </a:spcAft>
              <a:buNone/>
            </a:pPr>
            <a:r>
              <a:rPr lang="en-US" dirty="0">
                <a:hlinkClick r:id="rId3"/>
              </a:rPr>
              <a:t>https://www.youtube.com/watch?v=avP5d16wEp0</a:t>
            </a:r>
            <a:endParaRPr lang="en-US" dirty="0"/>
          </a:p>
          <a:p>
            <a:pPr marL="0" indent="0">
              <a:spcBef>
                <a:spcPts val="1600"/>
              </a:spcBef>
              <a:spcAft>
                <a:spcPts val="1600"/>
              </a:spcAft>
              <a:buNone/>
            </a:pPr>
            <a:endParaRPr lang="en-US" dirty="0"/>
          </a:p>
          <a:p>
            <a:pPr marL="0" indent="0">
              <a:spcBef>
                <a:spcPts val="1600"/>
              </a:spcBef>
              <a:spcAft>
                <a:spcPts val="1600"/>
              </a:spcAft>
              <a:buNone/>
            </a:pPr>
            <a:r>
              <a:rPr lang="en-US" b="1" dirty="0"/>
              <a:t>Inside Amazon’s Massive Data Center:</a:t>
            </a:r>
          </a:p>
          <a:p>
            <a:pPr marL="0" indent="0">
              <a:spcBef>
                <a:spcPts val="1600"/>
              </a:spcBef>
              <a:spcAft>
                <a:spcPts val="1600"/>
              </a:spcAft>
              <a:buNone/>
            </a:pPr>
            <a:r>
              <a:rPr lang="en-US" dirty="0">
                <a:hlinkClick r:id="rId4"/>
              </a:rPr>
              <a:t>https://www.youtube.com/watch?v=q6WlzHLxNKI</a:t>
            </a:r>
            <a:endParaRPr lang="en-US" dirty="0"/>
          </a:p>
          <a:p>
            <a:pPr marL="0" indent="0">
              <a:spcBef>
                <a:spcPts val="1600"/>
              </a:spcBef>
              <a:spcAft>
                <a:spcPts val="1600"/>
              </a:spcAft>
              <a:buNone/>
            </a:pPr>
            <a:endParaRPr lang="en-US" dirty="0"/>
          </a:p>
        </p:txBody>
      </p:sp>
      <p:pic>
        <p:nvPicPr>
          <p:cNvPr id="2" name="Picture 1">
            <a:extLst>
              <a:ext uri="{FF2B5EF4-FFF2-40B4-BE49-F238E27FC236}">
                <a16:creationId xmlns:a16="http://schemas.microsoft.com/office/drawing/2014/main" id="{AD2DD4FF-5A69-539A-B973-D8190173698F}"/>
              </a:ext>
            </a:extLst>
          </p:cNvPr>
          <p:cNvPicPr>
            <a:picLocks noChangeAspect="1"/>
          </p:cNvPicPr>
          <p:nvPr/>
        </p:nvPicPr>
        <p:blipFill>
          <a:blip r:embed="rId5"/>
          <a:stretch>
            <a:fillRect/>
          </a:stretch>
        </p:blipFill>
        <p:spPr>
          <a:xfrm>
            <a:off x="463416" y="3737433"/>
            <a:ext cx="5174768" cy="197640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g4e040b739ec6329_6"/>
          <p:cNvSpPr txBox="1">
            <a:spLocks noGrp="1"/>
          </p:cNvSpPr>
          <p:nvPr>
            <p:ph type="title"/>
          </p:nvPr>
        </p:nvSpPr>
        <p:spPr>
          <a:xfrm>
            <a:off x="338455" y="258445"/>
            <a:ext cx="11506800" cy="611400"/>
          </a:xfrm>
          <a:prstGeom prst="rect">
            <a:avLst/>
          </a:prstGeom>
        </p:spPr>
        <p:txBody>
          <a:bodyPr spcFirstLastPara="1" wrap="square" lIns="91425" tIns="45700" rIns="91425" bIns="45700" numCol="1" anchor="ctr" anchorCtr="0">
            <a:normAutofit/>
          </a:bodyPr>
          <a:lstStyle/>
          <a:p>
            <a:pPr marL="0" lvl="0" indent="0" algn="l" rtl="0">
              <a:spcBef>
                <a:spcPts val="0"/>
              </a:spcBef>
              <a:spcAft>
                <a:spcPts val="0"/>
              </a:spcAft>
              <a:buNone/>
            </a:pPr>
            <a:r>
              <a:rPr lang="en-US"/>
              <a:t>Shared Responsibility Model</a:t>
            </a:r>
            <a:endParaRPr/>
          </a:p>
        </p:txBody>
      </p:sp>
      <p:pic>
        <p:nvPicPr>
          <p:cNvPr id="133" name="Google Shape;133;g4e040b739ec6329_6"/>
          <p:cNvPicPr preferRelativeResize="0"/>
          <p:nvPr/>
        </p:nvPicPr>
        <p:blipFill>
          <a:blip r:embed="rId3">
            <a:alphaModFix/>
          </a:blip>
          <a:stretch>
            <a:fillRect/>
          </a:stretch>
        </p:blipFill>
        <p:spPr>
          <a:xfrm>
            <a:off x="748307" y="1048375"/>
            <a:ext cx="9845276" cy="53938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10EB215C-7839-4CEA-AA02-B8F7755F9C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91011C6D-05BE-4D99-8C11-A0E478B129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0915134" cy="2251389"/>
          </a:xfrm>
          <a:custGeom>
            <a:avLst/>
            <a:gdLst>
              <a:gd name="connsiteX0" fmla="*/ 0 w 10915134"/>
              <a:gd name="connsiteY0" fmla="*/ 0 h 2251389"/>
              <a:gd name="connsiteX1" fmla="*/ 10915134 w 10915134"/>
              <a:gd name="connsiteY1" fmla="*/ 0 h 2251389"/>
              <a:gd name="connsiteX2" fmla="*/ 10882980 w 10915134"/>
              <a:gd name="connsiteY2" fmla="*/ 49990 h 2251389"/>
              <a:gd name="connsiteX3" fmla="*/ 10834795 w 10915134"/>
              <a:gd name="connsiteY3" fmla="*/ 110024 h 2251389"/>
              <a:gd name="connsiteX4" fmla="*/ 10738392 w 10915134"/>
              <a:gd name="connsiteY4" fmla="*/ 165813 h 2251389"/>
              <a:gd name="connsiteX5" fmla="*/ 10633692 w 10915134"/>
              <a:gd name="connsiteY5" fmla="*/ 209264 h 2251389"/>
              <a:gd name="connsiteX6" fmla="*/ 10586800 w 10915134"/>
              <a:gd name="connsiteY6" fmla="*/ 239716 h 2251389"/>
              <a:gd name="connsiteX7" fmla="*/ 10501658 w 10915134"/>
              <a:gd name="connsiteY7" fmla="*/ 307174 h 2251389"/>
              <a:gd name="connsiteX8" fmla="*/ 10404067 w 10915134"/>
              <a:gd name="connsiteY8" fmla="*/ 412395 h 2251389"/>
              <a:gd name="connsiteX9" fmla="*/ 10380953 w 10915134"/>
              <a:gd name="connsiteY9" fmla="*/ 472334 h 2251389"/>
              <a:gd name="connsiteX10" fmla="*/ 10341416 w 10915134"/>
              <a:gd name="connsiteY10" fmla="*/ 504774 h 2251389"/>
              <a:gd name="connsiteX11" fmla="*/ 10326329 w 10915134"/>
              <a:gd name="connsiteY11" fmla="*/ 523459 h 2251389"/>
              <a:gd name="connsiteX12" fmla="*/ 10298289 w 10915134"/>
              <a:gd name="connsiteY12" fmla="*/ 532173 h 2251389"/>
              <a:gd name="connsiteX13" fmla="*/ 10243127 w 10915134"/>
              <a:gd name="connsiteY13" fmla="*/ 540715 h 2251389"/>
              <a:gd name="connsiteX14" fmla="*/ 10141243 w 10915134"/>
              <a:gd name="connsiteY14" fmla="*/ 592343 h 2251389"/>
              <a:gd name="connsiteX15" fmla="*/ 9940352 w 10915134"/>
              <a:gd name="connsiteY15" fmla="*/ 631518 h 2251389"/>
              <a:gd name="connsiteX16" fmla="*/ 9836226 w 10915134"/>
              <a:gd name="connsiteY16" fmla="*/ 660496 h 2251389"/>
              <a:gd name="connsiteX17" fmla="*/ 9686899 w 10915134"/>
              <a:gd name="connsiteY17" fmla="*/ 683782 h 2251389"/>
              <a:gd name="connsiteX18" fmla="*/ 9578209 w 10915134"/>
              <a:gd name="connsiteY18" fmla="*/ 709781 h 2251389"/>
              <a:gd name="connsiteX19" fmla="*/ 9437298 w 10915134"/>
              <a:gd name="connsiteY19" fmla="*/ 757337 h 2251389"/>
              <a:gd name="connsiteX20" fmla="*/ 9435498 w 10915134"/>
              <a:gd name="connsiteY20" fmla="*/ 759689 h 2251389"/>
              <a:gd name="connsiteX21" fmla="*/ 9413910 w 10915134"/>
              <a:gd name="connsiteY21" fmla="*/ 764531 h 2251389"/>
              <a:gd name="connsiteX22" fmla="*/ 9361370 w 10915134"/>
              <a:gd name="connsiteY22" fmla="*/ 760593 h 2251389"/>
              <a:gd name="connsiteX23" fmla="*/ 9356626 w 10915134"/>
              <a:gd name="connsiteY23" fmla="*/ 764594 h 2251389"/>
              <a:gd name="connsiteX24" fmla="*/ 9311281 w 10915134"/>
              <a:gd name="connsiteY24" fmla="*/ 769260 h 2251389"/>
              <a:gd name="connsiteX25" fmla="*/ 9311173 w 10915134"/>
              <a:gd name="connsiteY25" fmla="*/ 771337 h 2251389"/>
              <a:gd name="connsiteX26" fmla="*/ 9300658 w 10915134"/>
              <a:gd name="connsiteY26" fmla="*/ 781452 h 2251389"/>
              <a:gd name="connsiteX27" fmla="*/ 9279376 w 10915134"/>
              <a:gd name="connsiteY27" fmla="*/ 796188 h 2251389"/>
              <a:gd name="connsiteX28" fmla="*/ 9189502 w 10915134"/>
              <a:gd name="connsiteY28" fmla="*/ 860175 h 2251389"/>
              <a:gd name="connsiteX29" fmla="*/ 9180260 w 10915134"/>
              <a:gd name="connsiteY29" fmla="*/ 862300 h 2251389"/>
              <a:gd name="connsiteX30" fmla="*/ 9180186 w 10915134"/>
              <a:gd name="connsiteY30" fmla="*/ 862799 h 2251389"/>
              <a:gd name="connsiteX31" fmla="*/ 9170652 w 10915134"/>
              <a:gd name="connsiteY31" fmla="*/ 865945 h 2251389"/>
              <a:gd name="connsiteX32" fmla="*/ 9145484 w 10915134"/>
              <a:gd name="connsiteY32" fmla="*/ 870300 h 2251389"/>
              <a:gd name="connsiteX33" fmla="*/ 9140031 w 10915134"/>
              <a:gd name="connsiteY33" fmla="*/ 874741 h 2251389"/>
              <a:gd name="connsiteX34" fmla="*/ 9138892 w 10915134"/>
              <a:gd name="connsiteY34" fmla="*/ 880860 h 2251389"/>
              <a:gd name="connsiteX35" fmla="*/ 9107257 w 10915134"/>
              <a:gd name="connsiteY35" fmla="*/ 903704 h 2251389"/>
              <a:gd name="connsiteX36" fmla="*/ 9034880 w 10915134"/>
              <a:gd name="connsiteY36" fmla="*/ 948837 h 2251389"/>
              <a:gd name="connsiteX37" fmla="*/ 8950600 w 10915134"/>
              <a:gd name="connsiteY37" fmla="*/ 994853 h 2251389"/>
              <a:gd name="connsiteX38" fmla="*/ 8753014 w 10915134"/>
              <a:gd name="connsiteY38" fmla="*/ 1118658 h 2251389"/>
              <a:gd name="connsiteX39" fmla="*/ 8581094 w 10915134"/>
              <a:gd name="connsiteY39" fmla="*/ 1153261 h 2251389"/>
              <a:gd name="connsiteX40" fmla="*/ 8498175 w 10915134"/>
              <a:gd name="connsiteY40" fmla="*/ 1187969 h 2251389"/>
              <a:gd name="connsiteX41" fmla="*/ 8448788 w 10915134"/>
              <a:gd name="connsiteY41" fmla="*/ 1206463 h 2251389"/>
              <a:gd name="connsiteX42" fmla="*/ 8367996 w 10915134"/>
              <a:gd name="connsiteY42" fmla="*/ 1232783 h 2251389"/>
              <a:gd name="connsiteX43" fmla="*/ 8367423 w 10915134"/>
              <a:gd name="connsiteY43" fmla="*/ 1238278 h 2251389"/>
              <a:gd name="connsiteX44" fmla="*/ 8359640 w 10915134"/>
              <a:gd name="connsiteY44" fmla="*/ 1246782 h 2251389"/>
              <a:gd name="connsiteX45" fmla="*/ 8346100 w 10915134"/>
              <a:gd name="connsiteY45" fmla="*/ 1266142 h 2251389"/>
              <a:gd name="connsiteX46" fmla="*/ 8318833 w 10915134"/>
              <a:gd name="connsiteY46" fmla="*/ 1292714 h 2251389"/>
              <a:gd name="connsiteX47" fmla="*/ 8317719 w 10915134"/>
              <a:gd name="connsiteY47" fmla="*/ 1291904 h 2251389"/>
              <a:gd name="connsiteX48" fmla="*/ 8307730 w 10915134"/>
              <a:gd name="connsiteY48" fmla="*/ 1293984 h 2251389"/>
              <a:gd name="connsiteX49" fmla="*/ 8240756 w 10915134"/>
              <a:gd name="connsiteY49" fmla="*/ 1301537 h 2251389"/>
              <a:gd name="connsiteX50" fmla="*/ 8216639 w 10915134"/>
              <a:gd name="connsiteY50" fmla="*/ 1327887 h 2251389"/>
              <a:gd name="connsiteX51" fmla="*/ 8211337 w 10915134"/>
              <a:gd name="connsiteY51" fmla="*/ 1332570 h 2251389"/>
              <a:gd name="connsiteX52" fmla="*/ 8211048 w 10915134"/>
              <a:gd name="connsiteY52" fmla="*/ 1332403 h 2251389"/>
              <a:gd name="connsiteX53" fmla="*/ 8205085 w 10915134"/>
              <a:gd name="connsiteY53" fmla="*/ 1336831 h 2251389"/>
              <a:gd name="connsiteX54" fmla="*/ 8137554 w 10915134"/>
              <a:gd name="connsiteY54" fmla="*/ 1342145 h 2251389"/>
              <a:gd name="connsiteX55" fmla="*/ 8054564 w 10915134"/>
              <a:gd name="connsiteY55" fmla="*/ 1367911 h 2251389"/>
              <a:gd name="connsiteX56" fmla="*/ 7973237 w 10915134"/>
              <a:gd name="connsiteY56" fmla="*/ 1397544 h 2251389"/>
              <a:gd name="connsiteX57" fmla="*/ 7944198 w 10915134"/>
              <a:gd name="connsiteY57" fmla="*/ 1410276 h 2251389"/>
              <a:gd name="connsiteX58" fmla="*/ 7890643 w 10915134"/>
              <a:gd name="connsiteY58" fmla="*/ 1424144 h 2251389"/>
              <a:gd name="connsiteX59" fmla="*/ 7864997 w 10915134"/>
              <a:gd name="connsiteY59" fmla="*/ 1425023 h 2251389"/>
              <a:gd name="connsiteX60" fmla="*/ 7864067 w 10915134"/>
              <a:gd name="connsiteY60" fmla="*/ 1426002 h 2251389"/>
              <a:gd name="connsiteX61" fmla="*/ 7861153 w 10915134"/>
              <a:gd name="connsiteY61" fmla="*/ 1423038 h 2251389"/>
              <a:gd name="connsiteX62" fmla="*/ 7844586 w 10915134"/>
              <a:gd name="connsiteY62" fmla="*/ 1429169 h 2251389"/>
              <a:gd name="connsiteX63" fmla="*/ 7840350 w 10915134"/>
              <a:gd name="connsiteY63" fmla="*/ 1432451 h 2251389"/>
              <a:gd name="connsiteX64" fmla="*/ 7833722 w 10915134"/>
              <a:gd name="connsiteY64" fmla="*/ 1435148 h 2251389"/>
              <a:gd name="connsiteX65" fmla="*/ 7833492 w 10915134"/>
              <a:gd name="connsiteY65" fmla="*/ 1434901 h 2251389"/>
              <a:gd name="connsiteX66" fmla="*/ 7827413 w 10915134"/>
              <a:gd name="connsiteY66" fmla="*/ 1438043 h 2251389"/>
              <a:gd name="connsiteX67" fmla="*/ 7798463 w 10915134"/>
              <a:gd name="connsiteY67" fmla="*/ 1457407 h 2251389"/>
              <a:gd name="connsiteX68" fmla="*/ 7759015 w 10915134"/>
              <a:gd name="connsiteY68" fmla="*/ 1458666 h 2251389"/>
              <a:gd name="connsiteX69" fmla="*/ 7752684 w 10915134"/>
              <a:gd name="connsiteY69" fmla="*/ 1444792 h 2251389"/>
              <a:gd name="connsiteX70" fmla="*/ 7747867 w 10915134"/>
              <a:gd name="connsiteY70" fmla="*/ 1447976 h 2251389"/>
              <a:gd name="connsiteX71" fmla="*/ 7738750 w 10915134"/>
              <a:gd name="connsiteY71" fmla="*/ 1456574 h 2251389"/>
              <a:gd name="connsiteX72" fmla="*/ 7735619 w 10915134"/>
              <a:gd name="connsiteY72" fmla="*/ 1456320 h 2251389"/>
              <a:gd name="connsiteX73" fmla="*/ 7705072 w 10915134"/>
              <a:gd name="connsiteY73" fmla="*/ 1465768 h 2251389"/>
              <a:gd name="connsiteX74" fmla="*/ 7696073 w 10915134"/>
              <a:gd name="connsiteY74" fmla="*/ 1462212 h 2251389"/>
              <a:gd name="connsiteX75" fmla="*/ 7692096 w 10915134"/>
              <a:gd name="connsiteY75" fmla="*/ 1462163 h 2251389"/>
              <a:gd name="connsiteX76" fmla="*/ 7674689 w 10915134"/>
              <a:gd name="connsiteY76" fmla="*/ 1477613 h 2251389"/>
              <a:gd name="connsiteX77" fmla="*/ 7665348 w 10915134"/>
              <a:gd name="connsiteY77" fmla="*/ 1483862 h 2251389"/>
              <a:gd name="connsiteX78" fmla="*/ 7606276 w 10915134"/>
              <a:gd name="connsiteY78" fmla="*/ 1538521 h 2251389"/>
              <a:gd name="connsiteX79" fmla="*/ 7504695 w 10915134"/>
              <a:gd name="connsiteY79" fmla="*/ 1566686 h 2251389"/>
              <a:gd name="connsiteX80" fmla="*/ 7401270 w 10915134"/>
              <a:gd name="connsiteY80" fmla="*/ 1597361 h 2251389"/>
              <a:gd name="connsiteX81" fmla="*/ 7320321 w 10915134"/>
              <a:gd name="connsiteY81" fmla="*/ 1619535 h 2251389"/>
              <a:gd name="connsiteX82" fmla="*/ 7149526 w 10915134"/>
              <a:gd name="connsiteY82" fmla="*/ 1743630 h 2251389"/>
              <a:gd name="connsiteX83" fmla="*/ 7105391 w 10915134"/>
              <a:gd name="connsiteY83" fmla="*/ 1752328 h 2251389"/>
              <a:gd name="connsiteX84" fmla="*/ 7071654 w 10915134"/>
              <a:gd name="connsiteY84" fmla="*/ 1785091 h 2251389"/>
              <a:gd name="connsiteX85" fmla="*/ 7054359 w 10915134"/>
              <a:gd name="connsiteY85" fmla="*/ 1782439 h 2251389"/>
              <a:gd name="connsiteX86" fmla="*/ 7051319 w 10915134"/>
              <a:gd name="connsiteY86" fmla="*/ 1781706 h 2251389"/>
              <a:gd name="connsiteX87" fmla="*/ 7040377 w 10915134"/>
              <a:gd name="connsiteY87" fmla="*/ 1784767 h 2251389"/>
              <a:gd name="connsiteX88" fmla="*/ 7035771 w 10915134"/>
              <a:gd name="connsiteY88" fmla="*/ 1778137 h 2251389"/>
              <a:gd name="connsiteX89" fmla="*/ 7018208 w 10915134"/>
              <a:gd name="connsiteY89" fmla="*/ 1777373 h 2251389"/>
              <a:gd name="connsiteX90" fmla="*/ 6998493 w 10915134"/>
              <a:gd name="connsiteY90" fmla="*/ 1785098 h 2251389"/>
              <a:gd name="connsiteX91" fmla="*/ 6928288 w 10915134"/>
              <a:gd name="connsiteY91" fmla="*/ 1811732 h 2251389"/>
              <a:gd name="connsiteX92" fmla="*/ 6917773 w 10915134"/>
              <a:gd name="connsiteY92" fmla="*/ 1820666 h 2251389"/>
              <a:gd name="connsiteX93" fmla="*/ 6881789 w 10915134"/>
              <a:gd name="connsiteY93" fmla="*/ 1828309 h 2251389"/>
              <a:gd name="connsiteX94" fmla="*/ 6879926 w 10915134"/>
              <a:gd name="connsiteY94" fmla="*/ 1830591 h 2251389"/>
              <a:gd name="connsiteX95" fmla="*/ 6845508 w 10915134"/>
              <a:gd name="connsiteY95" fmla="*/ 1841035 h 2251389"/>
              <a:gd name="connsiteX96" fmla="*/ 6786683 w 10915134"/>
              <a:gd name="connsiteY96" fmla="*/ 1868367 h 2251389"/>
              <a:gd name="connsiteX97" fmla="*/ 6773874 w 10915134"/>
              <a:gd name="connsiteY97" fmla="*/ 1863267 h 2251389"/>
              <a:gd name="connsiteX98" fmla="*/ 6771241 w 10915134"/>
              <a:gd name="connsiteY98" fmla="*/ 1859449 h 2251389"/>
              <a:gd name="connsiteX99" fmla="*/ 6755065 w 10915134"/>
              <a:gd name="connsiteY99" fmla="*/ 1866822 h 2251389"/>
              <a:gd name="connsiteX100" fmla="*/ 6740854 w 10915134"/>
              <a:gd name="connsiteY100" fmla="*/ 1865352 h 2251389"/>
              <a:gd name="connsiteX101" fmla="*/ 6730997 w 10915134"/>
              <a:gd name="connsiteY101" fmla="*/ 1874155 h 2251389"/>
              <a:gd name="connsiteX102" fmla="*/ 6714212 w 10915134"/>
              <a:gd name="connsiteY102" fmla="*/ 1876293 h 2251389"/>
              <a:gd name="connsiteX103" fmla="*/ 6693130 w 10915134"/>
              <a:gd name="connsiteY103" fmla="*/ 1876808 h 2251389"/>
              <a:gd name="connsiteX104" fmla="*/ 6674405 w 10915134"/>
              <a:gd name="connsiteY104" fmla="*/ 1873459 h 2251389"/>
              <a:gd name="connsiteX105" fmla="*/ 6647714 w 10915134"/>
              <a:gd name="connsiteY105" fmla="*/ 1878941 h 2251389"/>
              <a:gd name="connsiteX106" fmla="*/ 6586613 w 10915134"/>
              <a:gd name="connsiteY106" fmla="*/ 1887053 h 2251389"/>
              <a:gd name="connsiteX107" fmla="*/ 6540424 w 10915134"/>
              <a:gd name="connsiteY107" fmla="*/ 1893269 h 2251389"/>
              <a:gd name="connsiteX108" fmla="*/ 6460034 w 10915134"/>
              <a:gd name="connsiteY108" fmla="*/ 1911286 h 2251389"/>
              <a:gd name="connsiteX109" fmla="*/ 6445449 w 10915134"/>
              <a:gd name="connsiteY109" fmla="*/ 1926499 h 2251389"/>
              <a:gd name="connsiteX110" fmla="*/ 6407092 w 10915134"/>
              <a:gd name="connsiteY110" fmla="*/ 1921993 h 2251389"/>
              <a:gd name="connsiteX111" fmla="*/ 6396332 w 10915134"/>
              <a:gd name="connsiteY111" fmla="*/ 1907025 h 2251389"/>
              <a:gd name="connsiteX112" fmla="*/ 6347048 w 10915134"/>
              <a:gd name="connsiteY112" fmla="*/ 1912130 h 2251389"/>
              <a:gd name="connsiteX113" fmla="*/ 6302270 w 10915134"/>
              <a:gd name="connsiteY113" fmla="*/ 1933613 h 2251389"/>
              <a:gd name="connsiteX114" fmla="*/ 6243078 w 10915134"/>
              <a:gd name="connsiteY114" fmla="*/ 1945644 h 2251389"/>
              <a:gd name="connsiteX115" fmla="*/ 6207738 w 10915134"/>
              <a:gd name="connsiteY115" fmla="*/ 1953011 h 2251389"/>
              <a:gd name="connsiteX116" fmla="*/ 6108781 w 10915134"/>
              <a:gd name="connsiteY116" fmla="*/ 1959474 h 2251389"/>
              <a:gd name="connsiteX117" fmla="*/ 6103698 w 10915134"/>
              <a:gd name="connsiteY117" fmla="*/ 1959304 h 2251389"/>
              <a:gd name="connsiteX118" fmla="*/ 6087017 w 10915134"/>
              <a:gd name="connsiteY118" fmla="*/ 1969078 h 2251389"/>
              <a:gd name="connsiteX119" fmla="*/ 6086313 w 10915134"/>
              <a:gd name="connsiteY119" fmla="*/ 1971580 h 2251389"/>
              <a:gd name="connsiteX120" fmla="*/ 6024291 w 10915134"/>
              <a:gd name="connsiteY120" fmla="*/ 1966761 h 2251389"/>
              <a:gd name="connsiteX121" fmla="*/ 6016853 w 10915134"/>
              <a:gd name="connsiteY121" fmla="*/ 1970526 h 2251389"/>
              <a:gd name="connsiteX122" fmla="*/ 5975404 w 10915134"/>
              <a:gd name="connsiteY122" fmla="*/ 1961749 h 2251389"/>
              <a:gd name="connsiteX123" fmla="*/ 5954536 w 10915134"/>
              <a:gd name="connsiteY123" fmla="*/ 1960220 h 2251389"/>
              <a:gd name="connsiteX124" fmla="*/ 5917280 w 10915134"/>
              <a:gd name="connsiteY124" fmla="*/ 1954478 h 2251389"/>
              <a:gd name="connsiteX125" fmla="*/ 5914232 w 10915134"/>
              <a:gd name="connsiteY125" fmla="*/ 1956919 h 2251389"/>
              <a:gd name="connsiteX126" fmla="*/ 5906850 w 10915134"/>
              <a:gd name="connsiteY126" fmla="*/ 1954702 h 2251389"/>
              <a:gd name="connsiteX127" fmla="*/ 5901461 w 10915134"/>
              <a:gd name="connsiteY127" fmla="*/ 1957577 h 2251389"/>
              <a:gd name="connsiteX128" fmla="*/ 5895317 w 10915134"/>
              <a:gd name="connsiteY128" fmla="*/ 1956828 h 2251389"/>
              <a:gd name="connsiteX129" fmla="*/ 5831128 w 10915134"/>
              <a:gd name="connsiteY129" fmla="*/ 1968382 h 2251389"/>
              <a:gd name="connsiteX130" fmla="*/ 5817261 w 10915134"/>
              <a:gd name="connsiteY130" fmla="*/ 1966124 h 2251389"/>
              <a:gd name="connsiteX131" fmla="*/ 5806791 w 10915134"/>
              <a:gd name="connsiteY131" fmla="*/ 1974713 h 2251389"/>
              <a:gd name="connsiteX132" fmla="*/ 5762574 w 10915134"/>
              <a:gd name="connsiteY132" fmla="*/ 1976973 h 2251389"/>
              <a:gd name="connsiteX133" fmla="*/ 5747297 w 10915134"/>
              <a:gd name="connsiteY133" fmla="*/ 1970252 h 2251389"/>
              <a:gd name="connsiteX134" fmla="*/ 5733169 w 10915134"/>
              <a:gd name="connsiteY134" fmla="*/ 1965433 h 2251389"/>
              <a:gd name="connsiteX135" fmla="*/ 5731338 w 10915134"/>
              <a:gd name="connsiteY135" fmla="*/ 1965447 h 2251389"/>
              <a:gd name="connsiteX136" fmla="*/ 5712957 w 10915134"/>
              <a:gd name="connsiteY136" fmla="*/ 1965596 h 2251389"/>
              <a:gd name="connsiteX137" fmla="*/ 5678760 w 10915134"/>
              <a:gd name="connsiteY137" fmla="*/ 1965873 h 2251389"/>
              <a:gd name="connsiteX138" fmla="*/ 5612457 w 10915134"/>
              <a:gd name="connsiteY138" fmla="*/ 1972287 h 2251389"/>
              <a:gd name="connsiteX139" fmla="*/ 5462439 w 10915134"/>
              <a:gd name="connsiteY139" fmla="*/ 1941766 h 2251389"/>
              <a:gd name="connsiteX140" fmla="*/ 5249426 w 10915134"/>
              <a:gd name="connsiteY140" fmla="*/ 1957993 h 2251389"/>
              <a:gd name="connsiteX141" fmla="*/ 4795460 w 10915134"/>
              <a:gd name="connsiteY141" fmla="*/ 2018541 h 2251389"/>
              <a:gd name="connsiteX142" fmla="*/ 4698875 w 10915134"/>
              <a:gd name="connsiteY142" fmla="*/ 2031693 h 2251389"/>
              <a:gd name="connsiteX143" fmla="*/ 4635334 w 10915134"/>
              <a:gd name="connsiteY143" fmla="*/ 2035504 h 2251389"/>
              <a:gd name="connsiteX144" fmla="*/ 4529228 w 10915134"/>
              <a:gd name="connsiteY144" fmla="*/ 2076609 h 2251389"/>
              <a:gd name="connsiteX145" fmla="*/ 4408461 w 10915134"/>
              <a:gd name="connsiteY145" fmla="*/ 2090939 h 2251389"/>
              <a:gd name="connsiteX146" fmla="*/ 4254651 w 10915134"/>
              <a:gd name="connsiteY146" fmla="*/ 2101730 h 2251389"/>
              <a:gd name="connsiteX147" fmla="*/ 4213233 w 10915134"/>
              <a:gd name="connsiteY147" fmla="*/ 2120326 h 2251389"/>
              <a:gd name="connsiteX148" fmla="*/ 4153938 w 10915134"/>
              <a:gd name="connsiteY148" fmla="*/ 2137520 h 2251389"/>
              <a:gd name="connsiteX149" fmla="*/ 4050969 w 10915134"/>
              <a:gd name="connsiteY149" fmla="*/ 2177971 h 2251389"/>
              <a:gd name="connsiteX150" fmla="*/ 3933162 w 10915134"/>
              <a:gd name="connsiteY150" fmla="*/ 2199509 h 2251389"/>
              <a:gd name="connsiteX151" fmla="*/ 3797609 w 10915134"/>
              <a:gd name="connsiteY151" fmla="*/ 2185813 h 2251389"/>
              <a:gd name="connsiteX152" fmla="*/ 3723511 w 10915134"/>
              <a:gd name="connsiteY152" fmla="*/ 2185401 h 2251389"/>
              <a:gd name="connsiteX153" fmla="*/ 3478465 w 10915134"/>
              <a:gd name="connsiteY153" fmla="*/ 2181087 h 2251389"/>
              <a:gd name="connsiteX154" fmla="*/ 3308996 w 10915134"/>
              <a:gd name="connsiteY154" fmla="*/ 2177978 h 2251389"/>
              <a:gd name="connsiteX155" fmla="*/ 3260282 w 10915134"/>
              <a:gd name="connsiteY155" fmla="*/ 2194479 h 2251389"/>
              <a:gd name="connsiteX156" fmla="*/ 3178557 w 10915134"/>
              <a:gd name="connsiteY156" fmla="*/ 2221451 h 2251389"/>
              <a:gd name="connsiteX157" fmla="*/ 3097074 w 10915134"/>
              <a:gd name="connsiteY157" fmla="*/ 2229837 h 2251389"/>
              <a:gd name="connsiteX158" fmla="*/ 3029944 w 10915134"/>
              <a:gd name="connsiteY158" fmla="*/ 2248531 h 2251389"/>
              <a:gd name="connsiteX159" fmla="*/ 2964870 w 10915134"/>
              <a:gd name="connsiteY159" fmla="*/ 2251389 h 2251389"/>
              <a:gd name="connsiteX160" fmla="*/ 2931496 w 10915134"/>
              <a:gd name="connsiteY160" fmla="*/ 2243024 h 2251389"/>
              <a:gd name="connsiteX161" fmla="*/ 2892959 w 10915134"/>
              <a:gd name="connsiteY161" fmla="*/ 2233969 h 2251389"/>
              <a:gd name="connsiteX162" fmla="*/ 2839074 w 10915134"/>
              <a:gd name="connsiteY162" fmla="*/ 2225008 h 2251389"/>
              <a:gd name="connsiteX163" fmla="*/ 2693779 w 10915134"/>
              <a:gd name="connsiteY163" fmla="*/ 2231570 h 2251389"/>
              <a:gd name="connsiteX164" fmla="*/ 2523799 w 10915134"/>
              <a:gd name="connsiteY164" fmla="*/ 2236547 h 2251389"/>
              <a:gd name="connsiteX165" fmla="*/ 2340069 w 10915134"/>
              <a:gd name="connsiteY165" fmla="*/ 2220699 h 2251389"/>
              <a:gd name="connsiteX166" fmla="*/ 2076408 w 10915134"/>
              <a:gd name="connsiteY166" fmla="*/ 2194398 h 2251389"/>
              <a:gd name="connsiteX167" fmla="*/ 1983593 w 10915134"/>
              <a:gd name="connsiteY167" fmla="*/ 2219360 h 2251389"/>
              <a:gd name="connsiteX168" fmla="*/ 1853105 w 10915134"/>
              <a:gd name="connsiteY168" fmla="*/ 2214141 h 2251389"/>
              <a:gd name="connsiteX169" fmla="*/ 1748511 w 10915134"/>
              <a:gd name="connsiteY169" fmla="*/ 2178472 h 2251389"/>
              <a:gd name="connsiteX170" fmla="*/ 1633422 w 10915134"/>
              <a:gd name="connsiteY170" fmla="*/ 2143415 h 2251389"/>
              <a:gd name="connsiteX171" fmla="*/ 1558946 w 10915134"/>
              <a:gd name="connsiteY171" fmla="*/ 2128843 h 2251389"/>
              <a:gd name="connsiteX172" fmla="*/ 1385344 w 10915134"/>
              <a:gd name="connsiteY172" fmla="*/ 2124817 h 2251389"/>
              <a:gd name="connsiteX173" fmla="*/ 1227473 w 10915134"/>
              <a:gd name="connsiteY173" fmla="*/ 2113291 h 2251389"/>
              <a:gd name="connsiteX174" fmla="*/ 1088711 w 10915134"/>
              <a:gd name="connsiteY174" fmla="*/ 2097947 h 2251389"/>
              <a:gd name="connsiteX175" fmla="*/ 939259 w 10915134"/>
              <a:gd name="connsiteY175" fmla="*/ 2073411 h 2251389"/>
              <a:gd name="connsiteX176" fmla="*/ 914345 w 10915134"/>
              <a:gd name="connsiteY176" fmla="*/ 2063135 h 2251389"/>
              <a:gd name="connsiteX177" fmla="*/ 879393 w 10915134"/>
              <a:gd name="connsiteY177" fmla="*/ 2068419 h 2251389"/>
              <a:gd name="connsiteX178" fmla="*/ 739242 w 10915134"/>
              <a:gd name="connsiteY178" fmla="*/ 2091539 h 2251389"/>
              <a:gd name="connsiteX179" fmla="*/ 628509 w 10915134"/>
              <a:gd name="connsiteY179" fmla="*/ 2108134 h 2251389"/>
              <a:gd name="connsiteX180" fmla="*/ 508046 w 10915134"/>
              <a:gd name="connsiteY180" fmla="*/ 2109851 h 2251389"/>
              <a:gd name="connsiteX181" fmla="*/ 408793 w 10915134"/>
              <a:gd name="connsiteY181" fmla="*/ 2105335 h 2251389"/>
              <a:gd name="connsiteX182" fmla="*/ 259142 w 10915134"/>
              <a:gd name="connsiteY182" fmla="*/ 2115883 h 2251389"/>
              <a:gd name="connsiteX183" fmla="*/ 91266 w 10915134"/>
              <a:gd name="connsiteY183" fmla="*/ 2135533 h 2251389"/>
              <a:gd name="connsiteX184" fmla="*/ 12251 w 10915134"/>
              <a:gd name="connsiteY184" fmla="*/ 2121489 h 2251389"/>
              <a:gd name="connsiteX185" fmla="*/ 0 w 10915134"/>
              <a:gd name="connsiteY185" fmla="*/ 2122164 h 2251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10915134" h="2251389">
                <a:moveTo>
                  <a:pt x="0" y="0"/>
                </a:moveTo>
                <a:lnTo>
                  <a:pt x="10915134" y="0"/>
                </a:lnTo>
                <a:lnTo>
                  <a:pt x="10882980" y="49990"/>
                </a:lnTo>
                <a:cubicBezTo>
                  <a:pt x="10880871" y="52147"/>
                  <a:pt x="10836905" y="107867"/>
                  <a:pt x="10834795" y="110024"/>
                </a:cubicBezTo>
                <a:cubicBezTo>
                  <a:pt x="10820319" y="128194"/>
                  <a:pt x="10762503" y="175620"/>
                  <a:pt x="10738392" y="165813"/>
                </a:cubicBezTo>
                <a:cubicBezTo>
                  <a:pt x="10748670" y="186392"/>
                  <a:pt x="10638347" y="188684"/>
                  <a:pt x="10633692" y="209264"/>
                </a:cubicBezTo>
                <a:cubicBezTo>
                  <a:pt x="10631767" y="225908"/>
                  <a:pt x="10597419" y="233945"/>
                  <a:pt x="10586800" y="239716"/>
                </a:cubicBezTo>
                <a:cubicBezTo>
                  <a:pt x="10579628" y="256520"/>
                  <a:pt x="10520682" y="224915"/>
                  <a:pt x="10501658" y="307174"/>
                </a:cubicBezTo>
                <a:cubicBezTo>
                  <a:pt x="10447727" y="313339"/>
                  <a:pt x="10447126" y="425780"/>
                  <a:pt x="10404067" y="412395"/>
                </a:cubicBezTo>
                <a:cubicBezTo>
                  <a:pt x="10392937" y="413598"/>
                  <a:pt x="10388815" y="467371"/>
                  <a:pt x="10380953" y="472334"/>
                </a:cubicBezTo>
                <a:lnTo>
                  <a:pt x="10341416" y="504774"/>
                </a:lnTo>
                <a:lnTo>
                  <a:pt x="10326329" y="523459"/>
                </a:lnTo>
                <a:lnTo>
                  <a:pt x="10298289" y="532173"/>
                </a:lnTo>
                <a:cubicBezTo>
                  <a:pt x="10284422" y="535049"/>
                  <a:pt x="10265952" y="533199"/>
                  <a:pt x="10243127" y="540715"/>
                </a:cubicBezTo>
                <a:cubicBezTo>
                  <a:pt x="10203910" y="562831"/>
                  <a:pt x="10165274" y="534580"/>
                  <a:pt x="10141243" y="592343"/>
                </a:cubicBezTo>
                <a:cubicBezTo>
                  <a:pt x="10059374" y="598371"/>
                  <a:pt x="10021953" y="650378"/>
                  <a:pt x="9940352" y="631518"/>
                </a:cubicBezTo>
                <a:cubicBezTo>
                  <a:pt x="9959797" y="646419"/>
                  <a:pt x="9860152" y="623282"/>
                  <a:pt x="9836226" y="660496"/>
                </a:cubicBezTo>
                <a:cubicBezTo>
                  <a:pt x="9788121" y="672556"/>
                  <a:pt x="9760988" y="668531"/>
                  <a:pt x="9686899" y="683782"/>
                </a:cubicBezTo>
                <a:cubicBezTo>
                  <a:pt x="9623800" y="700369"/>
                  <a:pt x="9613948" y="700871"/>
                  <a:pt x="9578209" y="709781"/>
                </a:cubicBezTo>
                <a:lnTo>
                  <a:pt x="9437298" y="757337"/>
                </a:lnTo>
                <a:lnTo>
                  <a:pt x="9435498" y="759689"/>
                </a:lnTo>
                <a:cubicBezTo>
                  <a:pt x="9426240" y="765982"/>
                  <a:pt x="9419508" y="766527"/>
                  <a:pt x="9413910" y="764531"/>
                </a:cubicBezTo>
                <a:lnTo>
                  <a:pt x="9361370" y="760593"/>
                </a:lnTo>
                <a:lnTo>
                  <a:pt x="9356626" y="764594"/>
                </a:lnTo>
                <a:lnTo>
                  <a:pt x="9311281" y="769260"/>
                </a:lnTo>
                <a:cubicBezTo>
                  <a:pt x="9311245" y="769953"/>
                  <a:pt x="9311210" y="770644"/>
                  <a:pt x="9311173" y="771337"/>
                </a:cubicBezTo>
                <a:cubicBezTo>
                  <a:pt x="9309900" y="776105"/>
                  <a:pt x="9307010" y="779823"/>
                  <a:pt x="9300658" y="781452"/>
                </a:cubicBezTo>
                <a:cubicBezTo>
                  <a:pt x="9318003" y="808459"/>
                  <a:pt x="9299643" y="793767"/>
                  <a:pt x="9279376" y="796188"/>
                </a:cubicBezTo>
                <a:cubicBezTo>
                  <a:pt x="9260850" y="809309"/>
                  <a:pt x="9206021" y="849156"/>
                  <a:pt x="9189502" y="860175"/>
                </a:cubicBezTo>
                <a:lnTo>
                  <a:pt x="9180260" y="862300"/>
                </a:lnTo>
                <a:cubicBezTo>
                  <a:pt x="9180236" y="862466"/>
                  <a:pt x="9180211" y="862633"/>
                  <a:pt x="9180186" y="862799"/>
                </a:cubicBezTo>
                <a:cubicBezTo>
                  <a:pt x="9178407" y="864232"/>
                  <a:pt x="9175456" y="865295"/>
                  <a:pt x="9170652" y="865945"/>
                </a:cubicBezTo>
                <a:lnTo>
                  <a:pt x="9145484" y="870300"/>
                </a:lnTo>
                <a:lnTo>
                  <a:pt x="9140031" y="874741"/>
                </a:lnTo>
                <a:lnTo>
                  <a:pt x="9138892" y="880860"/>
                </a:lnTo>
                <a:lnTo>
                  <a:pt x="9107257" y="903704"/>
                </a:lnTo>
                <a:cubicBezTo>
                  <a:pt x="9091321" y="899193"/>
                  <a:pt x="9043942" y="941365"/>
                  <a:pt x="9034880" y="948837"/>
                </a:cubicBezTo>
                <a:lnTo>
                  <a:pt x="8950600" y="994853"/>
                </a:lnTo>
                <a:cubicBezTo>
                  <a:pt x="8865196" y="1081843"/>
                  <a:pt x="8818875" y="1077389"/>
                  <a:pt x="8753014" y="1118658"/>
                </a:cubicBezTo>
                <a:cubicBezTo>
                  <a:pt x="8692981" y="1124704"/>
                  <a:pt x="8636332" y="1128410"/>
                  <a:pt x="8581094" y="1153261"/>
                </a:cubicBezTo>
                <a:cubicBezTo>
                  <a:pt x="8538621" y="1164812"/>
                  <a:pt x="8511758" y="1169577"/>
                  <a:pt x="8498175" y="1187969"/>
                </a:cubicBezTo>
                <a:lnTo>
                  <a:pt x="8448788" y="1206463"/>
                </a:lnTo>
                <a:lnTo>
                  <a:pt x="8367996" y="1232783"/>
                </a:lnTo>
                <a:cubicBezTo>
                  <a:pt x="8367806" y="1234615"/>
                  <a:pt x="8367614" y="1236446"/>
                  <a:pt x="8367423" y="1238278"/>
                </a:cubicBezTo>
                <a:lnTo>
                  <a:pt x="8359640" y="1246782"/>
                </a:lnTo>
                <a:lnTo>
                  <a:pt x="8346100" y="1266142"/>
                </a:lnTo>
                <a:lnTo>
                  <a:pt x="8318833" y="1292714"/>
                </a:lnTo>
                <a:lnTo>
                  <a:pt x="8317719" y="1291904"/>
                </a:lnTo>
                <a:cubicBezTo>
                  <a:pt x="8314688" y="1290662"/>
                  <a:pt x="8311461" y="1290840"/>
                  <a:pt x="8307730" y="1293984"/>
                </a:cubicBezTo>
                <a:cubicBezTo>
                  <a:pt x="8294903" y="1295590"/>
                  <a:pt x="8255937" y="1295887"/>
                  <a:pt x="8240756" y="1301537"/>
                </a:cubicBezTo>
                <a:cubicBezTo>
                  <a:pt x="8233324" y="1310481"/>
                  <a:pt x="8225256" y="1319366"/>
                  <a:pt x="8216639" y="1327887"/>
                </a:cubicBezTo>
                <a:lnTo>
                  <a:pt x="8211337" y="1332570"/>
                </a:lnTo>
                <a:lnTo>
                  <a:pt x="8211048" y="1332403"/>
                </a:lnTo>
                <a:cubicBezTo>
                  <a:pt x="8209501" y="1332874"/>
                  <a:pt x="8207607" y="1334206"/>
                  <a:pt x="8205085" y="1336831"/>
                </a:cubicBezTo>
                <a:lnTo>
                  <a:pt x="8137554" y="1342145"/>
                </a:lnTo>
                <a:cubicBezTo>
                  <a:pt x="8105705" y="1354688"/>
                  <a:pt x="8080446" y="1339423"/>
                  <a:pt x="8054564" y="1367911"/>
                </a:cubicBezTo>
                <a:cubicBezTo>
                  <a:pt x="8024726" y="1379555"/>
                  <a:pt x="7996957" y="1380148"/>
                  <a:pt x="7973237" y="1397544"/>
                </a:cubicBezTo>
                <a:cubicBezTo>
                  <a:pt x="7961439" y="1393972"/>
                  <a:pt x="7951168" y="1394796"/>
                  <a:pt x="7944198" y="1410276"/>
                </a:cubicBezTo>
                <a:cubicBezTo>
                  <a:pt x="7915673" y="1417804"/>
                  <a:pt x="7905583" y="1403950"/>
                  <a:pt x="7890643" y="1424144"/>
                </a:cubicBezTo>
                <a:cubicBezTo>
                  <a:pt x="7869590" y="1403678"/>
                  <a:pt x="7870757" y="1414314"/>
                  <a:pt x="7864997" y="1425023"/>
                </a:cubicBezTo>
                <a:lnTo>
                  <a:pt x="7864067" y="1426002"/>
                </a:lnTo>
                <a:lnTo>
                  <a:pt x="7861153" y="1423038"/>
                </a:lnTo>
                <a:lnTo>
                  <a:pt x="7844586" y="1429169"/>
                </a:lnTo>
                <a:lnTo>
                  <a:pt x="7840350" y="1432451"/>
                </a:lnTo>
                <a:cubicBezTo>
                  <a:pt x="7837357" y="1434345"/>
                  <a:pt x="7835272" y="1435129"/>
                  <a:pt x="7833722" y="1435148"/>
                </a:cubicBezTo>
                <a:lnTo>
                  <a:pt x="7833492" y="1434901"/>
                </a:lnTo>
                <a:lnTo>
                  <a:pt x="7827413" y="1438043"/>
                </a:lnTo>
                <a:cubicBezTo>
                  <a:pt x="7817294" y="1444069"/>
                  <a:pt x="7807591" y="1450613"/>
                  <a:pt x="7798463" y="1457407"/>
                </a:cubicBezTo>
                <a:cubicBezTo>
                  <a:pt x="7789625" y="1446704"/>
                  <a:pt x="7769649" y="1464040"/>
                  <a:pt x="7759015" y="1458666"/>
                </a:cubicBezTo>
                <a:lnTo>
                  <a:pt x="7752684" y="1444792"/>
                </a:lnTo>
                <a:lnTo>
                  <a:pt x="7747867" y="1447976"/>
                </a:lnTo>
                <a:lnTo>
                  <a:pt x="7738750" y="1456574"/>
                </a:lnTo>
                <a:cubicBezTo>
                  <a:pt x="7737328" y="1457741"/>
                  <a:pt x="7736297" y="1457914"/>
                  <a:pt x="7735619" y="1456320"/>
                </a:cubicBezTo>
                <a:cubicBezTo>
                  <a:pt x="7730006" y="1457852"/>
                  <a:pt x="7711662" y="1464787"/>
                  <a:pt x="7705072" y="1465768"/>
                </a:cubicBezTo>
                <a:lnTo>
                  <a:pt x="7696073" y="1462212"/>
                </a:lnTo>
                <a:lnTo>
                  <a:pt x="7692096" y="1462163"/>
                </a:lnTo>
                <a:lnTo>
                  <a:pt x="7674689" y="1477613"/>
                </a:lnTo>
                <a:lnTo>
                  <a:pt x="7665348" y="1483862"/>
                </a:lnTo>
                <a:lnTo>
                  <a:pt x="7606276" y="1538521"/>
                </a:lnTo>
                <a:lnTo>
                  <a:pt x="7504695" y="1566686"/>
                </a:lnTo>
                <a:cubicBezTo>
                  <a:pt x="7473718" y="1603709"/>
                  <a:pt x="7404436" y="1554658"/>
                  <a:pt x="7401270" y="1597361"/>
                </a:cubicBezTo>
                <a:cubicBezTo>
                  <a:pt x="7369238" y="1613154"/>
                  <a:pt x="7363418" y="1605164"/>
                  <a:pt x="7320321" y="1619535"/>
                </a:cubicBezTo>
                <a:cubicBezTo>
                  <a:pt x="7280514" y="1668809"/>
                  <a:pt x="7198683" y="1708462"/>
                  <a:pt x="7149526" y="1743630"/>
                </a:cubicBezTo>
                <a:cubicBezTo>
                  <a:pt x="7114410" y="1721934"/>
                  <a:pt x="7136043" y="1746476"/>
                  <a:pt x="7105391" y="1752328"/>
                </a:cubicBezTo>
                <a:cubicBezTo>
                  <a:pt x="7119677" y="1779725"/>
                  <a:pt x="7066212" y="1749779"/>
                  <a:pt x="7071654" y="1785091"/>
                </a:cubicBezTo>
                <a:cubicBezTo>
                  <a:pt x="7065905" y="1785038"/>
                  <a:pt x="7060161" y="1783873"/>
                  <a:pt x="7054359" y="1782439"/>
                </a:cubicBezTo>
                <a:lnTo>
                  <a:pt x="7051319" y="1781706"/>
                </a:lnTo>
                <a:lnTo>
                  <a:pt x="7040377" y="1784767"/>
                </a:lnTo>
                <a:lnTo>
                  <a:pt x="7035771" y="1778137"/>
                </a:lnTo>
                <a:lnTo>
                  <a:pt x="7018208" y="1777373"/>
                </a:lnTo>
                <a:cubicBezTo>
                  <a:pt x="7011866" y="1778247"/>
                  <a:pt x="7005318" y="1780539"/>
                  <a:pt x="6998493" y="1785098"/>
                </a:cubicBezTo>
                <a:cubicBezTo>
                  <a:pt x="6983689" y="1806072"/>
                  <a:pt x="6952865" y="1800516"/>
                  <a:pt x="6928288" y="1811732"/>
                </a:cubicBezTo>
                <a:lnTo>
                  <a:pt x="6917773" y="1820666"/>
                </a:lnTo>
                <a:lnTo>
                  <a:pt x="6881789" y="1828309"/>
                </a:lnTo>
                <a:lnTo>
                  <a:pt x="6879926" y="1830591"/>
                </a:lnTo>
                <a:cubicBezTo>
                  <a:pt x="6873880" y="1832712"/>
                  <a:pt x="6861049" y="1834739"/>
                  <a:pt x="6845508" y="1841035"/>
                </a:cubicBezTo>
                <a:lnTo>
                  <a:pt x="6786683" y="1868367"/>
                </a:lnTo>
                <a:lnTo>
                  <a:pt x="6773874" y="1863267"/>
                </a:lnTo>
                <a:lnTo>
                  <a:pt x="6771241" y="1859449"/>
                </a:lnTo>
                <a:lnTo>
                  <a:pt x="6755065" y="1866822"/>
                </a:lnTo>
                <a:lnTo>
                  <a:pt x="6740854" y="1865352"/>
                </a:lnTo>
                <a:lnTo>
                  <a:pt x="6730997" y="1874155"/>
                </a:lnTo>
                <a:lnTo>
                  <a:pt x="6714212" y="1876293"/>
                </a:lnTo>
                <a:cubicBezTo>
                  <a:pt x="6707919" y="1876308"/>
                  <a:pt x="6700834" y="1876122"/>
                  <a:pt x="6693130" y="1876808"/>
                </a:cubicBezTo>
                <a:lnTo>
                  <a:pt x="6674405" y="1873459"/>
                </a:lnTo>
                <a:lnTo>
                  <a:pt x="6647714" y="1878941"/>
                </a:lnTo>
                <a:cubicBezTo>
                  <a:pt x="6627122" y="1883360"/>
                  <a:pt x="6607220" y="1886896"/>
                  <a:pt x="6586613" y="1887053"/>
                </a:cubicBezTo>
                <a:cubicBezTo>
                  <a:pt x="6572205" y="1895536"/>
                  <a:pt x="6557706" y="1900239"/>
                  <a:pt x="6540424" y="1893269"/>
                </a:cubicBezTo>
                <a:cubicBezTo>
                  <a:pt x="6497538" y="1902769"/>
                  <a:pt x="6490601" y="1917381"/>
                  <a:pt x="6460034" y="1911286"/>
                </a:cubicBezTo>
                <a:cubicBezTo>
                  <a:pt x="6453811" y="1919532"/>
                  <a:pt x="6449254" y="1924158"/>
                  <a:pt x="6445449" y="1926499"/>
                </a:cubicBezTo>
                <a:cubicBezTo>
                  <a:pt x="6434030" y="1933525"/>
                  <a:pt x="6429411" y="1919994"/>
                  <a:pt x="6407092" y="1921993"/>
                </a:cubicBezTo>
                <a:cubicBezTo>
                  <a:pt x="6382682" y="1922166"/>
                  <a:pt x="6418607" y="1903450"/>
                  <a:pt x="6396332" y="1907025"/>
                </a:cubicBezTo>
                <a:cubicBezTo>
                  <a:pt x="6376015" y="1918727"/>
                  <a:pt x="6367614" y="1898795"/>
                  <a:pt x="6347048" y="1912130"/>
                </a:cubicBezTo>
                <a:cubicBezTo>
                  <a:pt x="6360109" y="1925598"/>
                  <a:pt x="6297691" y="1920276"/>
                  <a:pt x="6302270" y="1933613"/>
                </a:cubicBezTo>
                <a:cubicBezTo>
                  <a:pt x="6272680" y="1919839"/>
                  <a:pt x="6273323" y="1945036"/>
                  <a:pt x="6243078" y="1945644"/>
                </a:cubicBezTo>
                <a:cubicBezTo>
                  <a:pt x="6226744" y="1941607"/>
                  <a:pt x="6216828" y="1942552"/>
                  <a:pt x="6207738" y="1953011"/>
                </a:cubicBezTo>
                <a:cubicBezTo>
                  <a:pt x="6131633" y="1932600"/>
                  <a:pt x="6170923" y="1959774"/>
                  <a:pt x="6108781" y="1959474"/>
                </a:cubicBezTo>
                <a:lnTo>
                  <a:pt x="6103698" y="1959304"/>
                </a:lnTo>
                <a:lnTo>
                  <a:pt x="6087017" y="1969078"/>
                </a:lnTo>
                <a:cubicBezTo>
                  <a:pt x="6086783" y="1969912"/>
                  <a:pt x="6086547" y="1970745"/>
                  <a:pt x="6086313" y="1971580"/>
                </a:cubicBezTo>
                <a:lnTo>
                  <a:pt x="6024291" y="1966761"/>
                </a:lnTo>
                <a:lnTo>
                  <a:pt x="6016853" y="1970526"/>
                </a:lnTo>
                <a:lnTo>
                  <a:pt x="5975404" y="1961749"/>
                </a:lnTo>
                <a:lnTo>
                  <a:pt x="5954536" y="1960220"/>
                </a:lnTo>
                <a:lnTo>
                  <a:pt x="5917280" y="1954478"/>
                </a:lnTo>
                <a:lnTo>
                  <a:pt x="5914232" y="1956919"/>
                </a:lnTo>
                <a:lnTo>
                  <a:pt x="5906850" y="1954702"/>
                </a:lnTo>
                <a:lnTo>
                  <a:pt x="5901461" y="1957577"/>
                </a:lnTo>
                <a:lnTo>
                  <a:pt x="5895317" y="1956828"/>
                </a:lnTo>
                <a:cubicBezTo>
                  <a:pt x="5883595" y="1958629"/>
                  <a:pt x="5844137" y="1966833"/>
                  <a:pt x="5831128" y="1968382"/>
                </a:cubicBezTo>
                <a:lnTo>
                  <a:pt x="5817261" y="1966124"/>
                </a:lnTo>
                <a:lnTo>
                  <a:pt x="5806791" y="1974713"/>
                </a:lnTo>
                <a:lnTo>
                  <a:pt x="5762574" y="1976973"/>
                </a:lnTo>
                <a:lnTo>
                  <a:pt x="5747297" y="1970252"/>
                </a:lnTo>
                <a:lnTo>
                  <a:pt x="5733169" y="1965433"/>
                </a:lnTo>
                <a:lnTo>
                  <a:pt x="5731338" y="1965447"/>
                </a:lnTo>
                <a:lnTo>
                  <a:pt x="5712957" y="1965596"/>
                </a:lnTo>
                <a:lnTo>
                  <a:pt x="5678760" y="1965873"/>
                </a:lnTo>
                <a:cubicBezTo>
                  <a:pt x="5656934" y="1966331"/>
                  <a:pt x="5634795" y="1967772"/>
                  <a:pt x="5612457" y="1972287"/>
                </a:cubicBezTo>
                <a:cubicBezTo>
                  <a:pt x="5527023" y="1949966"/>
                  <a:pt x="5534401" y="1947926"/>
                  <a:pt x="5462439" y="1941766"/>
                </a:cubicBezTo>
                <a:cubicBezTo>
                  <a:pt x="5427425" y="1917624"/>
                  <a:pt x="5291183" y="1960519"/>
                  <a:pt x="5249426" y="1957993"/>
                </a:cubicBezTo>
                <a:cubicBezTo>
                  <a:pt x="5146406" y="1973328"/>
                  <a:pt x="4927624" y="2044719"/>
                  <a:pt x="4795460" y="2018541"/>
                </a:cubicBezTo>
                <a:cubicBezTo>
                  <a:pt x="4762844" y="2022395"/>
                  <a:pt x="4718233" y="2031407"/>
                  <a:pt x="4698875" y="2031693"/>
                </a:cubicBezTo>
                <a:lnTo>
                  <a:pt x="4635334" y="2035504"/>
                </a:lnTo>
                <a:lnTo>
                  <a:pt x="4529228" y="2076609"/>
                </a:lnTo>
                <a:cubicBezTo>
                  <a:pt x="4475152" y="2050383"/>
                  <a:pt x="4475600" y="2080729"/>
                  <a:pt x="4408461" y="2090939"/>
                </a:cubicBezTo>
                <a:cubicBezTo>
                  <a:pt x="4383821" y="2082708"/>
                  <a:pt x="4268804" y="2082966"/>
                  <a:pt x="4254651" y="2101730"/>
                </a:cubicBezTo>
                <a:cubicBezTo>
                  <a:pt x="4238862" y="2106286"/>
                  <a:pt x="4220313" y="2100544"/>
                  <a:pt x="4213233" y="2120326"/>
                </a:cubicBezTo>
                <a:cubicBezTo>
                  <a:pt x="4201430" y="2144259"/>
                  <a:pt x="4145731" y="2110137"/>
                  <a:pt x="4153938" y="2137520"/>
                </a:cubicBezTo>
                <a:cubicBezTo>
                  <a:pt x="4114396" y="2114195"/>
                  <a:pt x="4083806" y="2164553"/>
                  <a:pt x="4050969" y="2177971"/>
                </a:cubicBezTo>
                <a:cubicBezTo>
                  <a:pt x="4019767" y="2177378"/>
                  <a:pt x="4005088" y="2190554"/>
                  <a:pt x="3933162" y="2199509"/>
                </a:cubicBezTo>
                <a:cubicBezTo>
                  <a:pt x="3898830" y="2172322"/>
                  <a:pt x="3861284" y="2221170"/>
                  <a:pt x="3797609" y="2185813"/>
                </a:cubicBezTo>
                <a:cubicBezTo>
                  <a:pt x="3795667" y="2189772"/>
                  <a:pt x="3776702" y="2186188"/>
                  <a:pt x="3723511" y="2185401"/>
                </a:cubicBezTo>
                <a:cubicBezTo>
                  <a:pt x="3670320" y="2184613"/>
                  <a:pt x="3558625" y="2184230"/>
                  <a:pt x="3478465" y="2181087"/>
                </a:cubicBezTo>
                <a:cubicBezTo>
                  <a:pt x="3387474" y="2181789"/>
                  <a:pt x="3428499" y="2219948"/>
                  <a:pt x="3308996" y="2177978"/>
                </a:cubicBezTo>
                <a:cubicBezTo>
                  <a:pt x="3299910" y="2200517"/>
                  <a:pt x="3285785" y="2202748"/>
                  <a:pt x="3260282" y="2194479"/>
                </a:cubicBezTo>
                <a:cubicBezTo>
                  <a:pt x="3216295" y="2196427"/>
                  <a:pt x="3227371" y="2250251"/>
                  <a:pt x="3178557" y="2221451"/>
                </a:cubicBezTo>
                <a:cubicBezTo>
                  <a:pt x="3146795" y="2234329"/>
                  <a:pt x="3117401" y="2220418"/>
                  <a:pt x="3097074" y="2229837"/>
                </a:cubicBezTo>
                <a:lnTo>
                  <a:pt x="3029944" y="2248531"/>
                </a:lnTo>
                <a:cubicBezTo>
                  <a:pt x="2992804" y="2254069"/>
                  <a:pt x="2982389" y="2213943"/>
                  <a:pt x="2964870" y="2251389"/>
                </a:cubicBezTo>
                <a:lnTo>
                  <a:pt x="2931496" y="2243024"/>
                </a:lnTo>
                <a:lnTo>
                  <a:pt x="2892959" y="2233969"/>
                </a:lnTo>
                <a:cubicBezTo>
                  <a:pt x="2872669" y="2227791"/>
                  <a:pt x="2882203" y="2234774"/>
                  <a:pt x="2839074" y="2225008"/>
                </a:cubicBezTo>
                <a:cubicBezTo>
                  <a:pt x="2811442" y="2251884"/>
                  <a:pt x="2766379" y="2232117"/>
                  <a:pt x="2693779" y="2231570"/>
                </a:cubicBezTo>
                <a:lnTo>
                  <a:pt x="2523799" y="2236547"/>
                </a:lnTo>
                <a:cubicBezTo>
                  <a:pt x="2466172" y="2242686"/>
                  <a:pt x="2414634" y="2227724"/>
                  <a:pt x="2340069" y="2220699"/>
                </a:cubicBezTo>
                <a:cubicBezTo>
                  <a:pt x="2265503" y="2213674"/>
                  <a:pt x="2139796" y="2191971"/>
                  <a:pt x="2076408" y="2194398"/>
                </a:cubicBezTo>
                <a:cubicBezTo>
                  <a:pt x="2032508" y="2197562"/>
                  <a:pt x="2027933" y="2185141"/>
                  <a:pt x="1983593" y="2219360"/>
                </a:cubicBezTo>
                <a:cubicBezTo>
                  <a:pt x="1947094" y="2209205"/>
                  <a:pt x="1890960" y="2218305"/>
                  <a:pt x="1853105" y="2214141"/>
                </a:cubicBezTo>
                <a:cubicBezTo>
                  <a:pt x="1825748" y="2216625"/>
                  <a:pt x="1783192" y="2179879"/>
                  <a:pt x="1748511" y="2178472"/>
                </a:cubicBezTo>
                <a:cubicBezTo>
                  <a:pt x="1703498" y="2196202"/>
                  <a:pt x="1694831" y="2157630"/>
                  <a:pt x="1633422" y="2143415"/>
                </a:cubicBezTo>
                <a:cubicBezTo>
                  <a:pt x="1607630" y="2161065"/>
                  <a:pt x="1579060" y="2145077"/>
                  <a:pt x="1558946" y="2128843"/>
                </a:cubicBezTo>
                <a:cubicBezTo>
                  <a:pt x="1499069" y="2134267"/>
                  <a:pt x="1452565" y="2133855"/>
                  <a:pt x="1385344" y="2124817"/>
                </a:cubicBezTo>
                <a:cubicBezTo>
                  <a:pt x="1312492" y="2145463"/>
                  <a:pt x="1299315" y="2122756"/>
                  <a:pt x="1227473" y="2113291"/>
                </a:cubicBezTo>
                <a:cubicBezTo>
                  <a:pt x="1199075" y="2120045"/>
                  <a:pt x="1149241" y="2095660"/>
                  <a:pt x="1088711" y="2097947"/>
                </a:cubicBezTo>
                <a:cubicBezTo>
                  <a:pt x="1048569" y="2095382"/>
                  <a:pt x="1091396" y="2061344"/>
                  <a:pt x="939259" y="2073411"/>
                </a:cubicBezTo>
                <a:cubicBezTo>
                  <a:pt x="930603" y="2080267"/>
                  <a:pt x="912274" y="2072716"/>
                  <a:pt x="914345" y="2063135"/>
                </a:cubicBezTo>
                <a:cubicBezTo>
                  <a:pt x="904674" y="2065915"/>
                  <a:pt x="881392" y="2083881"/>
                  <a:pt x="879393" y="2068419"/>
                </a:cubicBezTo>
                <a:cubicBezTo>
                  <a:pt x="831068" y="2065554"/>
                  <a:pt x="782797" y="2073516"/>
                  <a:pt x="739242" y="2091539"/>
                </a:cubicBezTo>
                <a:cubicBezTo>
                  <a:pt x="713063" y="2085924"/>
                  <a:pt x="685973" y="2097939"/>
                  <a:pt x="628509" y="2108134"/>
                </a:cubicBezTo>
                <a:cubicBezTo>
                  <a:pt x="575136" y="2076613"/>
                  <a:pt x="570057" y="2131408"/>
                  <a:pt x="508046" y="2109851"/>
                </a:cubicBezTo>
                <a:cubicBezTo>
                  <a:pt x="473420" y="2105939"/>
                  <a:pt x="433697" y="2091842"/>
                  <a:pt x="408793" y="2105335"/>
                </a:cubicBezTo>
                <a:cubicBezTo>
                  <a:pt x="383633" y="2099507"/>
                  <a:pt x="299763" y="2118030"/>
                  <a:pt x="259142" y="2115883"/>
                </a:cubicBezTo>
                <a:cubicBezTo>
                  <a:pt x="191085" y="2103328"/>
                  <a:pt x="127146" y="2128850"/>
                  <a:pt x="91266" y="2135533"/>
                </a:cubicBezTo>
                <a:cubicBezTo>
                  <a:pt x="55346" y="2131669"/>
                  <a:pt x="37547" y="2122850"/>
                  <a:pt x="12251" y="2121489"/>
                </a:cubicBezTo>
                <a:lnTo>
                  <a:pt x="0" y="2122164"/>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p:cNvSpPr>
            <a:spLocks noGrp="1"/>
          </p:cNvSpPr>
          <p:nvPr>
            <p:ph type="title"/>
          </p:nvPr>
        </p:nvSpPr>
        <p:spPr>
          <a:xfrm>
            <a:off x="1137037" y="609600"/>
            <a:ext cx="5915197" cy="1330519"/>
          </a:xfrm>
        </p:spPr>
        <p:txBody>
          <a:bodyPr>
            <a:normAutofit/>
          </a:bodyPr>
          <a:lstStyle/>
          <a:p>
            <a:r>
              <a:rPr lang="en-US" altLang="en-US">
                <a:sym typeface="+mn-ea"/>
              </a:rPr>
              <a:t>Research: Cloud Computing Is Helping Smaller, Newer Firms Compete</a:t>
            </a:r>
            <a:endParaRPr lang="en-US" altLang="en-US"/>
          </a:p>
        </p:txBody>
      </p:sp>
      <p:sp>
        <p:nvSpPr>
          <p:cNvPr id="3" name="Content Placeholder 2"/>
          <p:cNvSpPr>
            <a:spLocks noGrp="1"/>
          </p:cNvSpPr>
          <p:nvPr>
            <p:ph idx="1"/>
          </p:nvPr>
        </p:nvSpPr>
        <p:spPr>
          <a:xfrm>
            <a:off x="1137037" y="2549718"/>
            <a:ext cx="5747857" cy="3552969"/>
          </a:xfrm>
        </p:spPr>
        <p:txBody>
          <a:bodyPr>
            <a:normAutofit/>
          </a:bodyPr>
          <a:lstStyle/>
          <a:p>
            <a:pPr lvl="0"/>
            <a:r>
              <a:rPr lang="en-US" altLang="en-US" sz="1100">
                <a:sym typeface="+mn-ea"/>
              </a:rPr>
              <a:t>KenSci is a small Seattle-based healthcare analytics company, which uses machine learning techniques to analyze hundreds of variables about patients’ conditions to provide real-time predictions</a:t>
            </a:r>
          </a:p>
          <a:p>
            <a:pPr lvl="0"/>
            <a:r>
              <a:rPr lang="en-US" altLang="en-US" sz="1100">
                <a:sym typeface="+mn-ea"/>
              </a:rPr>
              <a:t>Pivothead is a firm with 25 employees producing wearable technologies to help the blind and visually impaired</a:t>
            </a:r>
          </a:p>
          <a:p>
            <a:pPr lvl="0"/>
            <a:r>
              <a:rPr lang="en-US" altLang="en-US" sz="1100">
                <a:sym typeface="+mn-ea"/>
              </a:rPr>
              <a:t>These anecdotes suggest that cloud computing has “democratized computing” by bringing it to the masses of firms.</a:t>
            </a:r>
          </a:p>
          <a:p>
            <a:pPr lvl="0"/>
            <a:endParaRPr lang="en-US" altLang="en-US" sz="1100"/>
          </a:p>
          <a:p>
            <a:pPr lvl="0"/>
            <a:r>
              <a:rPr lang="en-US" altLang="en-US" sz="1100"/>
              <a:t>“In this paper we use the records from more than 150,000 U.S. firms with information on their adoption of cloud computing.” (as on 2016)</a:t>
            </a:r>
          </a:p>
          <a:p>
            <a:pPr lvl="1"/>
            <a:r>
              <a:rPr lang="en-US" altLang="en-US" sz="1100"/>
              <a:t>Less than 0.5% of firms had adopted it in 2010, whereas 7% had by 2016, which is an annualized growth rate of almost 50%. </a:t>
            </a:r>
          </a:p>
          <a:p>
            <a:pPr lvl="1"/>
            <a:r>
              <a:rPr lang="en-US" altLang="en-US" sz="1100"/>
              <a:t>Firms with fewer than 25 employees have adoption rates of 10% to 15% on average</a:t>
            </a:r>
          </a:p>
          <a:p>
            <a:pPr lvl="1"/>
            <a:r>
              <a:rPr lang="en-US" altLang="en-US" sz="1100"/>
              <a:t>Although we don’t have data on how cloud computing affects firm performance, it’s not hard to imagine that lowering computing costs would substantially improve younger and smaller companies’ chances</a:t>
            </a:r>
          </a:p>
          <a:p>
            <a:pPr lvl="0"/>
            <a:r>
              <a:rPr lang="en-US" altLang="en-US" sz="1100"/>
              <a:t>2020+ question has changed - “Why do we need cloud?” to “Why we don’t need cloud?”</a:t>
            </a:r>
          </a:p>
        </p:txBody>
      </p:sp>
      <p:sp>
        <p:nvSpPr>
          <p:cNvPr id="20" name="Freeform: Shape 19">
            <a:extLst>
              <a:ext uri="{FF2B5EF4-FFF2-40B4-BE49-F238E27FC236}">
                <a16:creationId xmlns:a16="http://schemas.microsoft.com/office/drawing/2014/main" id="{6BFFEA99-E831-4C3B-8D16-0EA4AB33FF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95584" y="610517"/>
            <a:ext cx="4010943" cy="5636963"/>
          </a:xfrm>
          <a:custGeom>
            <a:avLst/>
            <a:gdLst>
              <a:gd name="connsiteX0" fmla="*/ 0 w 2400300"/>
              <a:gd name="connsiteY0" fmla="*/ 0 h 2400300"/>
              <a:gd name="connsiteX1" fmla="*/ 2400300 w 2400300"/>
              <a:gd name="connsiteY1" fmla="*/ 0 h 2400300"/>
              <a:gd name="connsiteX2" fmla="*/ 2400300 w 2400300"/>
              <a:gd name="connsiteY2" fmla="*/ 2400300 h 2400300"/>
              <a:gd name="connsiteX3" fmla="*/ 0 w 2400300"/>
              <a:gd name="connsiteY3" fmla="*/ 2400300 h 2400300"/>
            </a:gdLst>
            <a:ahLst/>
            <a:cxnLst>
              <a:cxn ang="0">
                <a:pos x="connsiteX0" y="connsiteY0"/>
              </a:cxn>
              <a:cxn ang="0">
                <a:pos x="connsiteX1" y="connsiteY1"/>
              </a:cxn>
              <a:cxn ang="0">
                <a:pos x="connsiteX2" y="connsiteY2"/>
              </a:cxn>
              <a:cxn ang="0">
                <a:pos x="connsiteX3" y="connsiteY3"/>
              </a:cxn>
            </a:cxnLst>
            <a:rect l="l" t="t" r="r" b="b"/>
            <a:pathLst>
              <a:path w="2400300" h="2400300">
                <a:moveTo>
                  <a:pt x="0" y="0"/>
                </a:moveTo>
                <a:lnTo>
                  <a:pt x="2400300" y="0"/>
                </a:lnTo>
                <a:lnTo>
                  <a:pt x="2400300" y="2400300"/>
                </a:lnTo>
                <a:lnTo>
                  <a:pt x="0" y="2400300"/>
                </a:lnTo>
                <a:close/>
              </a:path>
            </a:pathLst>
          </a:custGeom>
          <a:solidFill>
            <a:srgbClr val="F2F2F2"/>
          </a:solidFill>
          <a:ln>
            <a:noFill/>
          </a:ln>
          <a:effectLst>
            <a:outerShdw blurRad="25400" dist="12700" dir="30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3"/>
          <p:cNvPicPr>
            <a:picLocks noChangeAspect="1"/>
          </p:cNvPicPr>
          <p:nvPr/>
        </p:nvPicPr>
        <p:blipFill rotWithShape="1">
          <a:blip r:embed="rId3"/>
          <a:srcRect l="413" r="7716" b="1"/>
          <a:stretch/>
        </p:blipFill>
        <p:spPr>
          <a:xfrm>
            <a:off x="7761092" y="771383"/>
            <a:ext cx="3684567" cy="5311922"/>
          </a:xfrm>
          <a:prstGeom prst="rect">
            <a:avLst/>
          </a:prstGeom>
        </p:spPr>
      </p:pic>
      <p:sp>
        <p:nvSpPr>
          <p:cNvPr id="22" name="Freeform: Shape 21">
            <a:extLst>
              <a:ext uri="{FF2B5EF4-FFF2-40B4-BE49-F238E27FC236}">
                <a16:creationId xmlns:a16="http://schemas.microsoft.com/office/drawing/2014/main" id="{3B9FD11D-7561-43C8-BE54-00D7DCF0E2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5391" y="5800300"/>
            <a:ext cx="5736610" cy="1057702"/>
          </a:xfrm>
          <a:custGeom>
            <a:avLst/>
            <a:gdLst>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39115 w 5741575"/>
              <a:gd name="connsiteY7" fmla="*/ 949326 h 955271"/>
              <a:gd name="connsiteX8" fmla="*/ 93851 w 5741575"/>
              <a:gd name="connsiteY8" fmla="*/ 945611 h 955271"/>
              <a:gd name="connsiteX9" fmla="*/ 148657 w 5741575"/>
              <a:gd name="connsiteY9" fmla="*/ 898134 h 955271"/>
              <a:gd name="connsiteX10" fmla="*/ 174554 w 5741575"/>
              <a:gd name="connsiteY10" fmla="*/ 886351 h 955271"/>
              <a:gd name="connsiteX11" fmla="*/ 187633 w 5741575"/>
              <a:gd name="connsiteY11" fmla="*/ 878226 h 955271"/>
              <a:gd name="connsiteX12" fmla="*/ 187961 w 5741575"/>
              <a:gd name="connsiteY12" fmla="*/ 876538 h 955271"/>
              <a:gd name="connsiteX13" fmla="*/ 240501 w 5741575"/>
              <a:gd name="connsiteY13" fmla="*/ 873150 h 955271"/>
              <a:gd name="connsiteX14" fmla="*/ 246345 w 5741575"/>
              <a:gd name="connsiteY14" fmla="*/ 869942 h 955271"/>
              <a:gd name="connsiteX15" fmla="*/ 282041 w 5741575"/>
              <a:gd name="connsiteY15" fmla="*/ 871263 h 955271"/>
              <a:gd name="connsiteX16" fmla="*/ 299711 w 5741575"/>
              <a:gd name="connsiteY16" fmla="*/ 870064 h 955271"/>
              <a:gd name="connsiteX17" fmla="*/ 306299 w 5741575"/>
              <a:gd name="connsiteY17" fmla="*/ 873609 h 955271"/>
              <a:gd name="connsiteX18" fmla="*/ 331571 w 5741575"/>
              <a:gd name="connsiteY18" fmla="*/ 869866 h 955271"/>
              <a:gd name="connsiteX19" fmla="*/ 333872 w 5741575"/>
              <a:gd name="connsiteY19" fmla="*/ 867971 h 955271"/>
              <a:gd name="connsiteX20" fmla="*/ 356953 w 5741575"/>
              <a:gd name="connsiteY20" fmla="*/ 870334 h 955271"/>
              <a:gd name="connsiteX21" fmla="*/ 379005 w 5741575"/>
              <a:gd name="connsiteY21" fmla="*/ 878900 h 955271"/>
              <a:gd name="connsiteX22" fmla="*/ 585428 w 5741575"/>
              <a:gd name="connsiteY22" fmla="*/ 826440 h 955271"/>
              <a:gd name="connsiteX23" fmla="*/ 787156 w 5741575"/>
              <a:gd name="connsiteY23" fmla="*/ 838447 h 955271"/>
              <a:gd name="connsiteX24" fmla="*/ 898586 w 5741575"/>
              <a:gd name="connsiteY24" fmla="*/ 808502 h 955271"/>
              <a:gd name="connsiteX25" fmla="*/ 924063 w 5741575"/>
              <a:gd name="connsiteY25" fmla="*/ 770210 h 955271"/>
              <a:gd name="connsiteX26" fmla="*/ 1212574 w 5741575"/>
              <a:gd name="connsiteY26" fmla="*/ 724238 h 955271"/>
              <a:gd name="connsiteX27" fmla="*/ 1280768 w 5741575"/>
              <a:gd name="connsiteY27" fmla="*/ 699122 h 955271"/>
              <a:gd name="connsiteX28" fmla="*/ 1352027 w 5741575"/>
              <a:gd name="connsiteY28" fmla="*/ 704323 h 955271"/>
              <a:gd name="connsiteX29" fmla="*/ 1374314 w 5741575"/>
              <a:gd name="connsiteY29" fmla="*/ 688815 h 955271"/>
              <a:gd name="connsiteX30" fmla="*/ 1378034 w 5741575"/>
              <a:gd name="connsiteY30" fmla="*/ 685842 h 955271"/>
              <a:gd name="connsiteX31" fmla="*/ 1395604 w 5741575"/>
              <a:gd name="connsiteY31" fmla="*/ 680460 h 955271"/>
              <a:gd name="connsiteX32" fmla="*/ 1397206 w 5741575"/>
              <a:gd name="connsiteY32" fmla="*/ 670793 h 955271"/>
              <a:gd name="connsiteX33" fmla="*/ 1421250 w 5741575"/>
              <a:gd name="connsiteY33" fmla="*/ 656855 h 955271"/>
              <a:gd name="connsiteX34" fmla="*/ 1454524 w 5741575"/>
              <a:gd name="connsiteY34" fmla="*/ 649224 h 955271"/>
              <a:gd name="connsiteX35" fmla="*/ 1616217 w 5741575"/>
              <a:gd name="connsiteY35" fmla="*/ 622107 h 955271"/>
              <a:gd name="connsiteX36" fmla="*/ 1710928 w 5741575"/>
              <a:gd name="connsiteY36" fmla="*/ 600666 h 955271"/>
              <a:gd name="connsiteX37" fmla="*/ 1743718 w 5741575"/>
              <a:gd name="connsiteY37" fmla="*/ 584327 h 955271"/>
              <a:gd name="connsiteX38" fmla="*/ 1791651 w 5741575"/>
              <a:gd name="connsiteY38" fmla="*/ 567019 h 955271"/>
              <a:gd name="connsiteX39" fmla="*/ 1873778 w 5741575"/>
              <a:gd name="connsiteY39" fmla="*/ 530130 h 955271"/>
              <a:gd name="connsiteX40" fmla="*/ 1988411 w 5741575"/>
              <a:gd name="connsiteY40" fmla="*/ 491599 h 955271"/>
              <a:gd name="connsiteX41" fmla="*/ 2085507 w 5741575"/>
              <a:gd name="connsiteY41" fmla="*/ 498527 h 955271"/>
              <a:gd name="connsiteX42" fmla="*/ 2090767 w 5741575"/>
              <a:gd name="connsiteY42" fmla="*/ 490616 h 955271"/>
              <a:gd name="connsiteX43" fmla="*/ 2151143 w 5741575"/>
              <a:gd name="connsiteY43" fmla="*/ 478332 h 955271"/>
              <a:gd name="connsiteX44" fmla="*/ 2378710 w 5741575"/>
              <a:gd name="connsiteY44" fmla="*/ 477570 h 955271"/>
              <a:gd name="connsiteX45" fmla="*/ 2496256 w 5741575"/>
              <a:gd name="connsiteY45" fmla="*/ 452396 h 955271"/>
              <a:gd name="connsiteX46" fmla="*/ 2535387 w 5741575"/>
              <a:gd name="connsiteY46" fmla="*/ 436645 h 955271"/>
              <a:gd name="connsiteX47" fmla="*/ 2601109 w 5741575"/>
              <a:gd name="connsiteY47" fmla="*/ 410678 h 955271"/>
              <a:gd name="connsiteX48" fmla="*/ 2643855 w 5741575"/>
              <a:gd name="connsiteY48" fmla="*/ 374482 h 955271"/>
              <a:gd name="connsiteX49" fmla="*/ 2657726 w 5741575"/>
              <a:gd name="connsiteY49" fmla="*/ 365841 h 955271"/>
              <a:gd name="connsiteX50" fmla="*/ 2687125 w 5741575"/>
              <a:gd name="connsiteY50" fmla="*/ 366820 h 955271"/>
              <a:gd name="connsiteX51" fmla="*/ 2697479 w 5741575"/>
              <a:gd name="connsiteY51" fmla="*/ 361430 h 955271"/>
              <a:gd name="connsiteX52" fmla="*/ 2701547 w 5741575"/>
              <a:gd name="connsiteY52" fmla="*/ 361545 h 955271"/>
              <a:gd name="connsiteX53" fmla="*/ 2711054 w 5741575"/>
              <a:gd name="connsiteY53" fmla="*/ 360597 h 955271"/>
              <a:gd name="connsiteX54" fmla="*/ 2710438 w 5741575"/>
              <a:gd name="connsiteY54" fmla="*/ 366958 h 955271"/>
              <a:gd name="connsiteX55" fmla="*/ 2722936 w 5741575"/>
              <a:gd name="connsiteY55" fmla="*/ 377633 h 955271"/>
              <a:gd name="connsiteX56" fmla="*/ 2777227 w 5741575"/>
              <a:gd name="connsiteY56" fmla="*/ 368972 h 955271"/>
              <a:gd name="connsiteX57" fmla="*/ 2779510 w 5741575"/>
              <a:gd name="connsiteY57" fmla="*/ 361652 h 955271"/>
              <a:gd name="connsiteX58" fmla="*/ 2786278 w 5741575"/>
              <a:gd name="connsiteY58" fmla="*/ 359869 h 955271"/>
              <a:gd name="connsiteX59" fmla="*/ 2792101 w 5741575"/>
              <a:gd name="connsiteY59" fmla="*/ 365927 h 955271"/>
              <a:gd name="connsiteX60" fmla="*/ 2885545 w 5741575"/>
              <a:gd name="connsiteY60" fmla="*/ 372818 h 955271"/>
              <a:gd name="connsiteX61" fmla="*/ 3009558 w 5741575"/>
              <a:gd name="connsiteY61" fmla="*/ 370573 h 955271"/>
              <a:gd name="connsiteX62" fmla="*/ 3095010 w 5741575"/>
              <a:gd name="connsiteY62" fmla="*/ 332454 h 955271"/>
              <a:gd name="connsiteX63" fmla="*/ 3103742 w 5741575"/>
              <a:gd name="connsiteY63" fmla="*/ 337974 h 955271"/>
              <a:gd name="connsiteX64" fmla="*/ 3165093 w 5741575"/>
              <a:gd name="connsiteY64" fmla="*/ 329459 h 955271"/>
              <a:gd name="connsiteX65" fmla="*/ 3373785 w 5741575"/>
              <a:gd name="connsiteY65" fmla="*/ 255680 h 955271"/>
              <a:gd name="connsiteX66" fmla="*/ 3493851 w 5741575"/>
              <a:gd name="connsiteY66" fmla="*/ 240255 h 955271"/>
              <a:gd name="connsiteX67" fmla="*/ 3537470 w 5741575"/>
              <a:gd name="connsiteY67" fmla="*/ 241867 h 955271"/>
              <a:gd name="connsiteX68" fmla="*/ 3610489 w 5741575"/>
              <a:gd name="connsiteY68" fmla="*/ 244128 h 955271"/>
              <a:gd name="connsiteX69" fmla="*/ 3667539 w 5741575"/>
              <a:gd name="connsiteY69" fmla="*/ 263271 h 955271"/>
              <a:gd name="connsiteX70" fmla="*/ 3727614 w 5741575"/>
              <a:gd name="connsiteY70" fmla="*/ 258245 h 955271"/>
              <a:gd name="connsiteX71" fmla="*/ 3738369 w 5741575"/>
              <a:gd name="connsiteY71" fmla="*/ 234506 h 955271"/>
              <a:gd name="connsiteX72" fmla="*/ 3803670 w 5741575"/>
              <a:gd name="connsiteY72" fmla="*/ 236457 h 955271"/>
              <a:gd name="connsiteX73" fmla="*/ 3903080 w 5741575"/>
              <a:gd name="connsiteY73" fmla="*/ 241890 h 955271"/>
              <a:gd name="connsiteX74" fmla="*/ 3959588 w 5741575"/>
              <a:gd name="connsiteY74" fmla="*/ 239195 h 955271"/>
              <a:gd name="connsiteX75" fmla="*/ 4114838 w 5741575"/>
              <a:gd name="connsiteY75" fmla="*/ 238165 h 955271"/>
              <a:gd name="connsiteX76" fmla="*/ 4271023 w 5741575"/>
              <a:gd name="connsiteY76" fmla="*/ 241959 h 955271"/>
              <a:gd name="connsiteX77" fmla="*/ 4367397 w 5741575"/>
              <a:gd name="connsiteY77" fmla="*/ 271442 h 955271"/>
              <a:gd name="connsiteX78" fmla="*/ 4495366 w 5741575"/>
              <a:gd name="connsiteY78" fmla="*/ 271618 h 955271"/>
              <a:gd name="connsiteX79" fmla="*/ 4517347 w 5741575"/>
              <a:gd name="connsiteY79" fmla="*/ 275639 h 955271"/>
              <a:gd name="connsiteX80" fmla="*/ 4546116 w 5741575"/>
              <a:gd name="connsiteY80" fmla="*/ 268568 h 955271"/>
              <a:gd name="connsiteX81" fmla="*/ 4661259 w 5741575"/>
              <a:gd name="connsiteY81" fmla="*/ 238966 h 955271"/>
              <a:gd name="connsiteX82" fmla="*/ 4750403 w 5741575"/>
              <a:gd name="connsiteY82" fmla="*/ 204364 h 955271"/>
              <a:gd name="connsiteX83" fmla="*/ 4867614 w 5741575"/>
              <a:gd name="connsiteY83" fmla="*/ 208668 h 955271"/>
              <a:gd name="connsiteX84" fmla="*/ 4937036 w 5741575"/>
              <a:gd name="connsiteY84" fmla="*/ 195446 h 955271"/>
              <a:gd name="connsiteX85" fmla="*/ 5047626 w 5741575"/>
              <a:gd name="connsiteY85" fmla="*/ 149604 h 955271"/>
              <a:gd name="connsiteX86" fmla="*/ 5200247 w 5741575"/>
              <a:gd name="connsiteY86" fmla="*/ 142695 h 955271"/>
              <a:gd name="connsiteX87" fmla="*/ 5235691 w 5741575"/>
              <a:gd name="connsiteY87" fmla="*/ 173330 h 955271"/>
              <a:gd name="connsiteX88" fmla="*/ 5280133 w 5741575"/>
              <a:gd name="connsiteY88" fmla="*/ 189342 h 955271"/>
              <a:gd name="connsiteX89" fmla="*/ 5291963 w 5741575"/>
              <a:gd name="connsiteY89" fmla="*/ 139446 h 955271"/>
              <a:gd name="connsiteX90" fmla="*/ 5418472 w 5741575"/>
              <a:gd name="connsiteY90" fmla="*/ 89163 h 955271"/>
              <a:gd name="connsiteX91" fmla="*/ 5482354 w 5741575"/>
              <a:gd name="connsiteY91" fmla="*/ 69470 h 955271"/>
              <a:gd name="connsiteX92" fmla="*/ 5583280 w 5741575"/>
              <a:gd name="connsiteY92" fmla="*/ 49787 h 955271"/>
              <a:gd name="connsiteX93" fmla="*/ 5613766 w 5741575"/>
              <a:gd name="connsiteY93" fmla="*/ 41855 h 955271"/>
              <a:gd name="connsiteX94" fmla="*/ 5684952 w 5741575"/>
              <a:gd name="connsiteY94" fmla="*/ 26088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39115 w 5741575"/>
              <a:gd name="connsiteY7" fmla="*/ 949326 h 955271"/>
              <a:gd name="connsiteX8" fmla="*/ 93851 w 5741575"/>
              <a:gd name="connsiteY8" fmla="*/ 945611 h 955271"/>
              <a:gd name="connsiteX9" fmla="*/ 148657 w 5741575"/>
              <a:gd name="connsiteY9" fmla="*/ 898134 h 955271"/>
              <a:gd name="connsiteX10" fmla="*/ 174554 w 5741575"/>
              <a:gd name="connsiteY10" fmla="*/ 886351 h 955271"/>
              <a:gd name="connsiteX11" fmla="*/ 187633 w 5741575"/>
              <a:gd name="connsiteY11" fmla="*/ 878226 h 955271"/>
              <a:gd name="connsiteX12" fmla="*/ 187961 w 5741575"/>
              <a:gd name="connsiteY12" fmla="*/ 876538 h 955271"/>
              <a:gd name="connsiteX13" fmla="*/ 240501 w 5741575"/>
              <a:gd name="connsiteY13" fmla="*/ 873150 h 955271"/>
              <a:gd name="connsiteX14" fmla="*/ 246345 w 5741575"/>
              <a:gd name="connsiteY14" fmla="*/ 869942 h 955271"/>
              <a:gd name="connsiteX15" fmla="*/ 282041 w 5741575"/>
              <a:gd name="connsiteY15" fmla="*/ 871263 h 955271"/>
              <a:gd name="connsiteX16" fmla="*/ 299711 w 5741575"/>
              <a:gd name="connsiteY16" fmla="*/ 870064 h 955271"/>
              <a:gd name="connsiteX17" fmla="*/ 306299 w 5741575"/>
              <a:gd name="connsiteY17" fmla="*/ 873609 h 955271"/>
              <a:gd name="connsiteX18" fmla="*/ 331571 w 5741575"/>
              <a:gd name="connsiteY18" fmla="*/ 869866 h 955271"/>
              <a:gd name="connsiteX19" fmla="*/ 333872 w 5741575"/>
              <a:gd name="connsiteY19" fmla="*/ 867971 h 955271"/>
              <a:gd name="connsiteX20" fmla="*/ 356953 w 5741575"/>
              <a:gd name="connsiteY20" fmla="*/ 870334 h 955271"/>
              <a:gd name="connsiteX21" fmla="*/ 379005 w 5741575"/>
              <a:gd name="connsiteY21" fmla="*/ 878900 h 955271"/>
              <a:gd name="connsiteX22" fmla="*/ 585428 w 5741575"/>
              <a:gd name="connsiteY22" fmla="*/ 826440 h 955271"/>
              <a:gd name="connsiteX23" fmla="*/ 787156 w 5741575"/>
              <a:gd name="connsiteY23" fmla="*/ 838447 h 955271"/>
              <a:gd name="connsiteX24" fmla="*/ 898586 w 5741575"/>
              <a:gd name="connsiteY24" fmla="*/ 808502 h 955271"/>
              <a:gd name="connsiteX25" fmla="*/ 924063 w 5741575"/>
              <a:gd name="connsiteY25" fmla="*/ 770210 h 955271"/>
              <a:gd name="connsiteX26" fmla="*/ 1212574 w 5741575"/>
              <a:gd name="connsiteY26" fmla="*/ 724238 h 955271"/>
              <a:gd name="connsiteX27" fmla="*/ 1280768 w 5741575"/>
              <a:gd name="connsiteY27" fmla="*/ 699122 h 955271"/>
              <a:gd name="connsiteX28" fmla="*/ 1352027 w 5741575"/>
              <a:gd name="connsiteY28" fmla="*/ 704323 h 955271"/>
              <a:gd name="connsiteX29" fmla="*/ 1374314 w 5741575"/>
              <a:gd name="connsiteY29" fmla="*/ 688815 h 955271"/>
              <a:gd name="connsiteX30" fmla="*/ 1378034 w 5741575"/>
              <a:gd name="connsiteY30" fmla="*/ 685842 h 955271"/>
              <a:gd name="connsiteX31" fmla="*/ 1395604 w 5741575"/>
              <a:gd name="connsiteY31" fmla="*/ 680460 h 955271"/>
              <a:gd name="connsiteX32" fmla="*/ 1397206 w 5741575"/>
              <a:gd name="connsiteY32" fmla="*/ 670793 h 955271"/>
              <a:gd name="connsiteX33" fmla="*/ 1421250 w 5741575"/>
              <a:gd name="connsiteY33" fmla="*/ 656855 h 955271"/>
              <a:gd name="connsiteX34" fmla="*/ 1454524 w 5741575"/>
              <a:gd name="connsiteY34" fmla="*/ 649224 h 955271"/>
              <a:gd name="connsiteX35" fmla="*/ 1616217 w 5741575"/>
              <a:gd name="connsiteY35" fmla="*/ 622107 h 955271"/>
              <a:gd name="connsiteX36" fmla="*/ 1710928 w 5741575"/>
              <a:gd name="connsiteY36" fmla="*/ 600666 h 955271"/>
              <a:gd name="connsiteX37" fmla="*/ 1743718 w 5741575"/>
              <a:gd name="connsiteY37" fmla="*/ 584327 h 955271"/>
              <a:gd name="connsiteX38" fmla="*/ 1791651 w 5741575"/>
              <a:gd name="connsiteY38" fmla="*/ 567019 h 955271"/>
              <a:gd name="connsiteX39" fmla="*/ 1873778 w 5741575"/>
              <a:gd name="connsiteY39" fmla="*/ 530130 h 955271"/>
              <a:gd name="connsiteX40" fmla="*/ 1988411 w 5741575"/>
              <a:gd name="connsiteY40" fmla="*/ 491599 h 955271"/>
              <a:gd name="connsiteX41" fmla="*/ 2085507 w 5741575"/>
              <a:gd name="connsiteY41" fmla="*/ 498527 h 955271"/>
              <a:gd name="connsiteX42" fmla="*/ 2090767 w 5741575"/>
              <a:gd name="connsiteY42" fmla="*/ 490616 h 955271"/>
              <a:gd name="connsiteX43" fmla="*/ 2151143 w 5741575"/>
              <a:gd name="connsiteY43" fmla="*/ 478332 h 955271"/>
              <a:gd name="connsiteX44" fmla="*/ 2378710 w 5741575"/>
              <a:gd name="connsiteY44" fmla="*/ 477570 h 955271"/>
              <a:gd name="connsiteX45" fmla="*/ 2496256 w 5741575"/>
              <a:gd name="connsiteY45" fmla="*/ 452396 h 955271"/>
              <a:gd name="connsiteX46" fmla="*/ 2535387 w 5741575"/>
              <a:gd name="connsiteY46" fmla="*/ 436645 h 955271"/>
              <a:gd name="connsiteX47" fmla="*/ 2601109 w 5741575"/>
              <a:gd name="connsiteY47" fmla="*/ 410678 h 955271"/>
              <a:gd name="connsiteX48" fmla="*/ 2643855 w 5741575"/>
              <a:gd name="connsiteY48" fmla="*/ 374482 h 955271"/>
              <a:gd name="connsiteX49" fmla="*/ 2657726 w 5741575"/>
              <a:gd name="connsiteY49" fmla="*/ 365841 h 955271"/>
              <a:gd name="connsiteX50" fmla="*/ 2687125 w 5741575"/>
              <a:gd name="connsiteY50" fmla="*/ 366820 h 955271"/>
              <a:gd name="connsiteX51" fmla="*/ 2697479 w 5741575"/>
              <a:gd name="connsiteY51" fmla="*/ 361430 h 955271"/>
              <a:gd name="connsiteX52" fmla="*/ 2701547 w 5741575"/>
              <a:gd name="connsiteY52" fmla="*/ 361545 h 955271"/>
              <a:gd name="connsiteX53" fmla="*/ 2711054 w 5741575"/>
              <a:gd name="connsiteY53" fmla="*/ 360597 h 955271"/>
              <a:gd name="connsiteX54" fmla="*/ 2710438 w 5741575"/>
              <a:gd name="connsiteY54" fmla="*/ 366958 h 955271"/>
              <a:gd name="connsiteX55" fmla="*/ 2722936 w 5741575"/>
              <a:gd name="connsiteY55" fmla="*/ 377633 h 955271"/>
              <a:gd name="connsiteX56" fmla="*/ 2777227 w 5741575"/>
              <a:gd name="connsiteY56" fmla="*/ 368972 h 955271"/>
              <a:gd name="connsiteX57" fmla="*/ 2779510 w 5741575"/>
              <a:gd name="connsiteY57" fmla="*/ 361652 h 955271"/>
              <a:gd name="connsiteX58" fmla="*/ 2786278 w 5741575"/>
              <a:gd name="connsiteY58" fmla="*/ 359869 h 955271"/>
              <a:gd name="connsiteX59" fmla="*/ 2792101 w 5741575"/>
              <a:gd name="connsiteY59" fmla="*/ 365927 h 955271"/>
              <a:gd name="connsiteX60" fmla="*/ 2885545 w 5741575"/>
              <a:gd name="connsiteY60" fmla="*/ 372818 h 955271"/>
              <a:gd name="connsiteX61" fmla="*/ 3009558 w 5741575"/>
              <a:gd name="connsiteY61" fmla="*/ 370573 h 955271"/>
              <a:gd name="connsiteX62" fmla="*/ 3095010 w 5741575"/>
              <a:gd name="connsiteY62" fmla="*/ 332454 h 955271"/>
              <a:gd name="connsiteX63" fmla="*/ 3103742 w 5741575"/>
              <a:gd name="connsiteY63" fmla="*/ 337974 h 955271"/>
              <a:gd name="connsiteX64" fmla="*/ 3165093 w 5741575"/>
              <a:gd name="connsiteY64" fmla="*/ 329459 h 955271"/>
              <a:gd name="connsiteX65" fmla="*/ 3373785 w 5741575"/>
              <a:gd name="connsiteY65" fmla="*/ 255680 h 955271"/>
              <a:gd name="connsiteX66" fmla="*/ 3493851 w 5741575"/>
              <a:gd name="connsiteY66" fmla="*/ 240255 h 955271"/>
              <a:gd name="connsiteX67" fmla="*/ 3537470 w 5741575"/>
              <a:gd name="connsiteY67" fmla="*/ 241867 h 955271"/>
              <a:gd name="connsiteX68" fmla="*/ 3610489 w 5741575"/>
              <a:gd name="connsiteY68" fmla="*/ 244128 h 955271"/>
              <a:gd name="connsiteX69" fmla="*/ 3667539 w 5741575"/>
              <a:gd name="connsiteY69" fmla="*/ 263271 h 955271"/>
              <a:gd name="connsiteX70" fmla="*/ 3727614 w 5741575"/>
              <a:gd name="connsiteY70" fmla="*/ 258245 h 955271"/>
              <a:gd name="connsiteX71" fmla="*/ 3738369 w 5741575"/>
              <a:gd name="connsiteY71" fmla="*/ 234506 h 955271"/>
              <a:gd name="connsiteX72" fmla="*/ 3803670 w 5741575"/>
              <a:gd name="connsiteY72" fmla="*/ 236457 h 955271"/>
              <a:gd name="connsiteX73" fmla="*/ 3903080 w 5741575"/>
              <a:gd name="connsiteY73" fmla="*/ 241890 h 955271"/>
              <a:gd name="connsiteX74" fmla="*/ 4114838 w 5741575"/>
              <a:gd name="connsiteY74" fmla="*/ 238165 h 955271"/>
              <a:gd name="connsiteX75" fmla="*/ 4271023 w 5741575"/>
              <a:gd name="connsiteY75" fmla="*/ 241959 h 955271"/>
              <a:gd name="connsiteX76" fmla="*/ 4367397 w 5741575"/>
              <a:gd name="connsiteY76" fmla="*/ 271442 h 955271"/>
              <a:gd name="connsiteX77" fmla="*/ 4495366 w 5741575"/>
              <a:gd name="connsiteY77" fmla="*/ 271618 h 955271"/>
              <a:gd name="connsiteX78" fmla="*/ 4517347 w 5741575"/>
              <a:gd name="connsiteY78" fmla="*/ 275639 h 955271"/>
              <a:gd name="connsiteX79" fmla="*/ 4546116 w 5741575"/>
              <a:gd name="connsiteY79" fmla="*/ 268568 h 955271"/>
              <a:gd name="connsiteX80" fmla="*/ 4661259 w 5741575"/>
              <a:gd name="connsiteY80" fmla="*/ 238966 h 955271"/>
              <a:gd name="connsiteX81" fmla="*/ 4750403 w 5741575"/>
              <a:gd name="connsiteY81" fmla="*/ 204364 h 955271"/>
              <a:gd name="connsiteX82" fmla="*/ 4867614 w 5741575"/>
              <a:gd name="connsiteY82" fmla="*/ 208668 h 955271"/>
              <a:gd name="connsiteX83" fmla="*/ 4937036 w 5741575"/>
              <a:gd name="connsiteY83" fmla="*/ 195446 h 955271"/>
              <a:gd name="connsiteX84" fmla="*/ 5047626 w 5741575"/>
              <a:gd name="connsiteY84" fmla="*/ 149604 h 955271"/>
              <a:gd name="connsiteX85" fmla="*/ 5200247 w 5741575"/>
              <a:gd name="connsiteY85" fmla="*/ 142695 h 955271"/>
              <a:gd name="connsiteX86" fmla="*/ 5235691 w 5741575"/>
              <a:gd name="connsiteY86" fmla="*/ 173330 h 955271"/>
              <a:gd name="connsiteX87" fmla="*/ 5280133 w 5741575"/>
              <a:gd name="connsiteY87" fmla="*/ 189342 h 955271"/>
              <a:gd name="connsiteX88" fmla="*/ 5291963 w 5741575"/>
              <a:gd name="connsiteY88" fmla="*/ 139446 h 955271"/>
              <a:gd name="connsiteX89" fmla="*/ 5418472 w 5741575"/>
              <a:gd name="connsiteY89" fmla="*/ 89163 h 955271"/>
              <a:gd name="connsiteX90" fmla="*/ 5482354 w 5741575"/>
              <a:gd name="connsiteY90" fmla="*/ 69470 h 955271"/>
              <a:gd name="connsiteX91" fmla="*/ 5583280 w 5741575"/>
              <a:gd name="connsiteY91" fmla="*/ 49787 h 955271"/>
              <a:gd name="connsiteX92" fmla="*/ 5613766 w 5741575"/>
              <a:gd name="connsiteY92" fmla="*/ 41855 h 955271"/>
              <a:gd name="connsiteX93" fmla="*/ 5684952 w 5741575"/>
              <a:gd name="connsiteY93" fmla="*/ 26088 h 955271"/>
              <a:gd name="connsiteX94" fmla="*/ 5741575 w 5741575"/>
              <a:gd name="connsiteY94"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39115 w 5741575"/>
              <a:gd name="connsiteY7" fmla="*/ 949326 h 955271"/>
              <a:gd name="connsiteX8" fmla="*/ 93851 w 5741575"/>
              <a:gd name="connsiteY8" fmla="*/ 945611 h 955271"/>
              <a:gd name="connsiteX9" fmla="*/ 148657 w 5741575"/>
              <a:gd name="connsiteY9" fmla="*/ 898134 h 955271"/>
              <a:gd name="connsiteX10" fmla="*/ 174554 w 5741575"/>
              <a:gd name="connsiteY10" fmla="*/ 886351 h 955271"/>
              <a:gd name="connsiteX11" fmla="*/ 187633 w 5741575"/>
              <a:gd name="connsiteY11" fmla="*/ 878226 h 955271"/>
              <a:gd name="connsiteX12" fmla="*/ 187961 w 5741575"/>
              <a:gd name="connsiteY12" fmla="*/ 876538 h 955271"/>
              <a:gd name="connsiteX13" fmla="*/ 240501 w 5741575"/>
              <a:gd name="connsiteY13" fmla="*/ 873150 h 955271"/>
              <a:gd name="connsiteX14" fmla="*/ 246345 w 5741575"/>
              <a:gd name="connsiteY14" fmla="*/ 869942 h 955271"/>
              <a:gd name="connsiteX15" fmla="*/ 282041 w 5741575"/>
              <a:gd name="connsiteY15" fmla="*/ 871263 h 955271"/>
              <a:gd name="connsiteX16" fmla="*/ 299711 w 5741575"/>
              <a:gd name="connsiteY16" fmla="*/ 870064 h 955271"/>
              <a:gd name="connsiteX17" fmla="*/ 306299 w 5741575"/>
              <a:gd name="connsiteY17" fmla="*/ 873609 h 955271"/>
              <a:gd name="connsiteX18" fmla="*/ 331571 w 5741575"/>
              <a:gd name="connsiteY18" fmla="*/ 869866 h 955271"/>
              <a:gd name="connsiteX19" fmla="*/ 333872 w 5741575"/>
              <a:gd name="connsiteY19" fmla="*/ 867971 h 955271"/>
              <a:gd name="connsiteX20" fmla="*/ 356953 w 5741575"/>
              <a:gd name="connsiteY20" fmla="*/ 870334 h 955271"/>
              <a:gd name="connsiteX21" fmla="*/ 379005 w 5741575"/>
              <a:gd name="connsiteY21" fmla="*/ 878900 h 955271"/>
              <a:gd name="connsiteX22" fmla="*/ 585428 w 5741575"/>
              <a:gd name="connsiteY22" fmla="*/ 826440 h 955271"/>
              <a:gd name="connsiteX23" fmla="*/ 787156 w 5741575"/>
              <a:gd name="connsiteY23" fmla="*/ 838447 h 955271"/>
              <a:gd name="connsiteX24" fmla="*/ 898586 w 5741575"/>
              <a:gd name="connsiteY24" fmla="*/ 808502 h 955271"/>
              <a:gd name="connsiteX25" fmla="*/ 924063 w 5741575"/>
              <a:gd name="connsiteY25" fmla="*/ 770210 h 955271"/>
              <a:gd name="connsiteX26" fmla="*/ 1212574 w 5741575"/>
              <a:gd name="connsiteY26" fmla="*/ 724238 h 955271"/>
              <a:gd name="connsiteX27" fmla="*/ 1280768 w 5741575"/>
              <a:gd name="connsiteY27" fmla="*/ 699122 h 955271"/>
              <a:gd name="connsiteX28" fmla="*/ 1352027 w 5741575"/>
              <a:gd name="connsiteY28" fmla="*/ 704323 h 955271"/>
              <a:gd name="connsiteX29" fmla="*/ 1374314 w 5741575"/>
              <a:gd name="connsiteY29" fmla="*/ 688815 h 955271"/>
              <a:gd name="connsiteX30" fmla="*/ 1378034 w 5741575"/>
              <a:gd name="connsiteY30" fmla="*/ 685842 h 955271"/>
              <a:gd name="connsiteX31" fmla="*/ 1395604 w 5741575"/>
              <a:gd name="connsiteY31" fmla="*/ 680460 h 955271"/>
              <a:gd name="connsiteX32" fmla="*/ 1397206 w 5741575"/>
              <a:gd name="connsiteY32" fmla="*/ 670793 h 955271"/>
              <a:gd name="connsiteX33" fmla="*/ 1421250 w 5741575"/>
              <a:gd name="connsiteY33" fmla="*/ 656855 h 955271"/>
              <a:gd name="connsiteX34" fmla="*/ 1454524 w 5741575"/>
              <a:gd name="connsiteY34" fmla="*/ 649224 h 955271"/>
              <a:gd name="connsiteX35" fmla="*/ 1616217 w 5741575"/>
              <a:gd name="connsiteY35" fmla="*/ 622107 h 955271"/>
              <a:gd name="connsiteX36" fmla="*/ 1710928 w 5741575"/>
              <a:gd name="connsiteY36" fmla="*/ 600666 h 955271"/>
              <a:gd name="connsiteX37" fmla="*/ 1743718 w 5741575"/>
              <a:gd name="connsiteY37" fmla="*/ 584327 h 955271"/>
              <a:gd name="connsiteX38" fmla="*/ 1873778 w 5741575"/>
              <a:gd name="connsiteY38" fmla="*/ 530130 h 955271"/>
              <a:gd name="connsiteX39" fmla="*/ 1988411 w 5741575"/>
              <a:gd name="connsiteY39" fmla="*/ 491599 h 955271"/>
              <a:gd name="connsiteX40" fmla="*/ 2085507 w 5741575"/>
              <a:gd name="connsiteY40" fmla="*/ 498527 h 955271"/>
              <a:gd name="connsiteX41" fmla="*/ 2090767 w 5741575"/>
              <a:gd name="connsiteY41" fmla="*/ 490616 h 955271"/>
              <a:gd name="connsiteX42" fmla="*/ 2151143 w 5741575"/>
              <a:gd name="connsiteY42" fmla="*/ 478332 h 955271"/>
              <a:gd name="connsiteX43" fmla="*/ 2378710 w 5741575"/>
              <a:gd name="connsiteY43" fmla="*/ 477570 h 955271"/>
              <a:gd name="connsiteX44" fmla="*/ 2496256 w 5741575"/>
              <a:gd name="connsiteY44" fmla="*/ 452396 h 955271"/>
              <a:gd name="connsiteX45" fmla="*/ 2535387 w 5741575"/>
              <a:gd name="connsiteY45" fmla="*/ 436645 h 955271"/>
              <a:gd name="connsiteX46" fmla="*/ 2601109 w 5741575"/>
              <a:gd name="connsiteY46" fmla="*/ 410678 h 955271"/>
              <a:gd name="connsiteX47" fmla="*/ 2643855 w 5741575"/>
              <a:gd name="connsiteY47" fmla="*/ 374482 h 955271"/>
              <a:gd name="connsiteX48" fmla="*/ 2657726 w 5741575"/>
              <a:gd name="connsiteY48" fmla="*/ 365841 h 955271"/>
              <a:gd name="connsiteX49" fmla="*/ 2687125 w 5741575"/>
              <a:gd name="connsiteY49" fmla="*/ 366820 h 955271"/>
              <a:gd name="connsiteX50" fmla="*/ 2697479 w 5741575"/>
              <a:gd name="connsiteY50" fmla="*/ 361430 h 955271"/>
              <a:gd name="connsiteX51" fmla="*/ 2701547 w 5741575"/>
              <a:gd name="connsiteY51" fmla="*/ 361545 h 955271"/>
              <a:gd name="connsiteX52" fmla="*/ 2711054 w 5741575"/>
              <a:gd name="connsiteY52" fmla="*/ 360597 h 955271"/>
              <a:gd name="connsiteX53" fmla="*/ 2710438 w 5741575"/>
              <a:gd name="connsiteY53" fmla="*/ 366958 h 955271"/>
              <a:gd name="connsiteX54" fmla="*/ 2722936 w 5741575"/>
              <a:gd name="connsiteY54" fmla="*/ 377633 h 955271"/>
              <a:gd name="connsiteX55" fmla="*/ 2777227 w 5741575"/>
              <a:gd name="connsiteY55" fmla="*/ 368972 h 955271"/>
              <a:gd name="connsiteX56" fmla="*/ 2779510 w 5741575"/>
              <a:gd name="connsiteY56" fmla="*/ 361652 h 955271"/>
              <a:gd name="connsiteX57" fmla="*/ 2786278 w 5741575"/>
              <a:gd name="connsiteY57" fmla="*/ 359869 h 955271"/>
              <a:gd name="connsiteX58" fmla="*/ 2792101 w 5741575"/>
              <a:gd name="connsiteY58" fmla="*/ 365927 h 955271"/>
              <a:gd name="connsiteX59" fmla="*/ 2885545 w 5741575"/>
              <a:gd name="connsiteY59" fmla="*/ 372818 h 955271"/>
              <a:gd name="connsiteX60" fmla="*/ 3009558 w 5741575"/>
              <a:gd name="connsiteY60" fmla="*/ 370573 h 955271"/>
              <a:gd name="connsiteX61" fmla="*/ 3095010 w 5741575"/>
              <a:gd name="connsiteY61" fmla="*/ 332454 h 955271"/>
              <a:gd name="connsiteX62" fmla="*/ 3103742 w 5741575"/>
              <a:gd name="connsiteY62" fmla="*/ 337974 h 955271"/>
              <a:gd name="connsiteX63" fmla="*/ 3165093 w 5741575"/>
              <a:gd name="connsiteY63" fmla="*/ 329459 h 955271"/>
              <a:gd name="connsiteX64" fmla="*/ 3373785 w 5741575"/>
              <a:gd name="connsiteY64" fmla="*/ 255680 h 955271"/>
              <a:gd name="connsiteX65" fmla="*/ 3493851 w 5741575"/>
              <a:gd name="connsiteY65" fmla="*/ 240255 h 955271"/>
              <a:gd name="connsiteX66" fmla="*/ 3537470 w 5741575"/>
              <a:gd name="connsiteY66" fmla="*/ 241867 h 955271"/>
              <a:gd name="connsiteX67" fmla="*/ 3610489 w 5741575"/>
              <a:gd name="connsiteY67" fmla="*/ 244128 h 955271"/>
              <a:gd name="connsiteX68" fmla="*/ 3667539 w 5741575"/>
              <a:gd name="connsiteY68" fmla="*/ 263271 h 955271"/>
              <a:gd name="connsiteX69" fmla="*/ 3727614 w 5741575"/>
              <a:gd name="connsiteY69" fmla="*/ 258245 h 955271"/>
              <a:gd name="connsiteX70" fmla="*/ 3738369 w 5741575"/>
              <a:gd name="connsiteY70" fmla="*/ 234506 h 955271"/>
              <a:gd name="connsiteX71" fmla="*/ 3803670 w 5741575"/>
              <a:gd name="connsiteY71" fmla="*/ 236457 h 955271"/>
              <a:gd name="connsiteX72" fmla="*/ 3903080 w 5741575"/>
              <a:gd name="connsiteY72" fmla="*/ 241890 h 955271"/>
              <a:gd name="connsiteX73" fmla="*/ 4114838 w 5741575"/>
              <a:gd name="connsiteY73" fmla="*/ 238165 h 955271"/>
              <a:gd name="connsiteX74" fmla="*/ 4271023 w 5741575"/>
              <a:gd name="connsiteY74" fmla="*/ 241959 h 955271"/>
              <a:gd name="connsiteX75" fmla="*/ 4367397 w 5741575"/>
              <a:gd name="connsiteY75" fmla="*/ 271442 h 955271"/>
              <a:gd name="connsiteX76" fmla="*/ 4495366 w 5741575"/>
              <a:gd name="connsiteY76" fmla="*/ 271618 h 955271"/>
              <a:gd name="connsiteX77" fmla="*/ 4517347 w 5741575"/>
              <a:gd name="connsiteY77" fmla="*/ 275639 h 955271"/>
              <a:gd name="connsiteX78" fmla="*/ 4546116 w 5741575"/>
              <a:gd name="connsiteY78" fmla="*/ 268568 h 955271"/>
              <a:gd name="connsiteX79" fmla="*/ 4661259 w 5741575"/>
              <a:gd name="connsiteY79" fmla="*/ 238966 h 955271"/>
              <a:gd name="connsiteX80" fmla="*/ 4750403 w 5741575"/>
              <a:gd name="connsiteY80" fmla="*/ 204364 h 955271"/>
              <a:gd name="connsiteX81" fmla="*/ 4867614 w 5741575"/>
              <a:gd name="connsiteY81" fmla="*/ 208668 h 955271"/>
              <a:gd name="connsiteX82" fmla="*/ 4937036 w 5741575"/>
              <a:gd name="connsiteY82" fmla="*/ 195446 h 955271"/>
              <a:gd name="connsiteX83" fmla="*/ 5047626 w 5741575"/>
              <a:gd name="connsiteY83" fmla="*/ 149604 h 955271"/>
              <a:gd name="connsiteX84" fmla="*/ 5200247 w 5741575"/>
              <a:gd name="connsiteY84" fmla="*/ 142695 h 955271"/>
              <a:gd name="connsiteX85" fmla="*/ 5235691 w 5741575"/>
              <a:gd name="connsiteY85" fmla="*/ 173330 h 955271"/>
              <a:gd name="connsiteX86" fmla="*/ 5280133 w 5741575"/>
              <a:gd name="connsiteY86" fmla="*/ 189342 h 955271"/>
              <a:gd name="connsiteX87" fmla="*/ 5291963 w 5741575"/>
              <a:gd name="connsiteY87" fmla="*/ 139446 h 955271"/>
              <a:gd name="connsiteX88" fmla="*/ 5418472 w 5741575"/>
              <a:gd name="connsiteY88" fmla="*/ 89163 h 955271"/>
              <a:gd name="connsiteX89" fmla="*/ 5482354 w 5741575"/>
              <a:gd name="connsiteY89" fmla="*/ 69470 h 955271"/>
              <a:gd name="connsiteX90" fmla="*/ 5583280 w 5741575"/>
              <a:gd name="connsiteY90" fmla="*/ 49787 h 955271"/>
              <a:gd name="connsiteX91" fmla="*/ 5613766 w 5741575"/>
              <a:gd name="connsiteY91" fmla="*/ 41855 h 955271"/>
              <a:gd name="connsiteX92" fmla="*/ 5684952 w 5741575"/>
              <a:gd name="connsiteY92" fmla="*/ 26088 h 955271"/>
              <a:gd name="connsiteX93" fmla="*/ 5741575 w 5741575"/>
              <a:gd name="connsiteY93"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39115 w 5741575"/>
              <a:gd name="connsiteY7" fmla="*/ 949326 h 955271"/>
              <a:gd name="connsiteX8" fmla="*/ 93851 w 5741575"/>
              <a:gd name="connsiteY8" fmla="*/ 945611 h 955271"/>
              <a:gd name="connsiteX9" fmla="*/ 148657 w 5741575"/>
              <a:gd name="connsiteY9" fmla="*/ 898134 h 955271"/>
              <a:gd name="connsiteX10" fmla="*/ 174554 w 5741575"/>
              <a:gd name="connsiteY10" fmla="*/ 886351 h 955271"/>
              <a:gd name="connsiteX11" fmla="*/ 187633 w 5741575"/>
              <a:gd name="connsiteY11" fmla="*/ 878226 h 955271"/>
              <a:gd name="connsiteX12" fmla="*/ 187961 w 5741575"/>
              <a:gd name="connsiteY12" fmla="*/ 876538 h 955271"/>
              <a:gd name="connsiteX13" fmla="*/ 240501 w 5741575"/>
              <a:gd name="connsiteY13" fmla="*/ 873150 h 955271"/>
              <a:gd name="connsiteX14" fmla="*/ 246345 w 5741575"/>
              <a:gd name="connsiteY14" fmla="*/ 869942 h 955271"/>
              <a:gd name="connsiteX15" fmla="*/ 282041 w 5741575"/>
              <a:gd name="connsiteY15" fmla="*/ 871263 h 955271"/>
              <a:gd name="connsiteX16" fmla="*/ 299711 w 5741575"/>
              <a:gd name="connsiteY16" fmla="*/ 870064 h 955271"/>
              <a:gd name="connsiteX17" fmla="*/ 306299 w 5741575"/>
              <a:gd name="connsiteY17" fmla="*/ 873609 h 955271"/>
              <a:gd name="connsiteX18" fmla="*/ 331571 w 5741575"/>
              <a:gd name="connsiteY18" fmla="*/ 869866 h 955271"/>
              <a:gd name="connsiteX19" fmla="*/ 333872 w 5741575"/>
              <a:gd name="connsiteY19" fmla="*/ 867971 h 955271"/>
              <a:gd name="connsiteX20" fmla="*/ 356953 w 5741575"/>
              <a:gd name="connsiteY20" fmla="*/ 870334 h 955271"/>
              <a:gd name="connsiteX21" fmla="*/ 379005 w 5741575"/>
              <a:gd name="connsiteY21" fmla="*/ 878900 h 955271"/>
              <a:gd name="connsiteX22" fmla="*/ 787156 w 5741575"/>
              <a:gd name="connsiteY22" fmla="*/ 838447 h 955271"/>
              <a:gd name="connsiteX23" fmla="*/ 898586 w 5741575"/>
              <a:gd name="connsiteY23" fmla="*/ 808502 h 955271"/>
              <a:gd name="connsiteX24" fmla="*/ 924063 w 5741575"/>
              <a:gd name="connsiteY24" fmla="*/ 770210 h 955271"/>
              <a:gd name="connsiteX25" fmla="*/ 1212574 w 5741575"/>
              <a:gd name="connsiteY25" fmla="*/ 724238 h 955271"/>
              <a:gd name="connsiteX26" fmla="*/ 1280768 w 5741575"/>
              <a:gd name="connsiteY26" fmla="*/ 699122 h 955271"/>
              <a:gd name="connsiteX27" fmla="*/ 1352027 w 5741575"/>
              <a:gd name="connsiteY27" fmla="*/ 704323 h 955271"/>
              <a:gd name="connsiteX28" fmla="*/ 1374314 w 5741575"/>
              <a:gd name="connsiteY28" fmla="*/ 688815 h 955271"/>
              <a:gd name="connsiteX29" fmla="*/ 1378034 w 5741575"/>
              <a:gd name="connsiteY29" fmla="*/ 685842 h 955271"/>
              <a:gd name="connsiteX30" fmla="*/ 1395604 w 5741575"/>
              <a:gd name="connsiteY30" fmla="*/ 680460 h 955271"/>
              <a:gd name="connsiteX31" fmla="*/ 1397206 w 5741575"/>
              <a:gd name="connsiteY31" fmla="*/ 670793 h 955271"/>
              <a:gd name="connsiteX32" fmla="*/ 1421250 w 5741575"/>
              <a:gd name="connsiteY32" fmla="*/ 656855 h 955271"/>
              <a:gd name="connsiteX33" fmla="*/ 1454524 w 5741575"/>
              <a:gd name="connsiteY33" fmla="*/ 649224 h 955271"/>
              <a:gd name="connsiteX34" fmla="*/ 1616217 w 5741575"/>
              <a:gd name="connsiteY34" fmla="*/ 622107 h 955271"/>
              <a:gd name="connsiteX35" fmla="*/ 1710928 w 5741575"/>
              <a:gd name="connsiteY35" fmla="*/ 600666 h 955271"/>
              <a:gd name="connsiteX36" fmla="*/ 1743718 w 5741575"/>
              <a:gd name="connsiteY36" fmla="*/ 584327 h 955271"/>
              <a:gd name="connsiteX37" fmla="*/ 1873778 w 5741575"/>
              <a:gd name="connsiteY37" fmla="*/ 530130 h 955271"/>
              <a:gd name="connsiteX38" fmla="*/ 1988411 w 5741575"/>
              <a:gd name="connsiteY38" fmla="*/ 491599 h 955271"/>
              <a:gd name="connsiteX39" fmla="*/ 2085507 w 5741575"/>
              <a:gd name="connsiteY39" fmla="*/ 498527 h 955271"/>
              <a:gd name="connsiteX40" fmla="*/ 2090767 w 5741575"/>
              <a:gd name="connsiteY40" fmla="*/ 490616 h 955271"/>
              <a:gd name="connsiteX41" fmla="*/ 2151143 w 5741575"/>
              <a:gd name="connsiteY41" fmla="*/ 478332 h 955271"/>
              <a:gd name="connsiteX42" fmla="*/ 2378710 w 5741575"/>
              <a:gd name="connsiteY42" fmla="*/ 477570 h 955271"/>
              <a:gd name="connsiteX43" fmla="*/ 2496256 w 5741575"/>
              <a:gd name="connsiteY43" fmla="*/ 452396 h 955271"/>
              <a:gd name="connsiteX44" fmla="*/ 2535387 w 5741575"/>
              <a:gd name="connsiteY44" fmla="*/ 436645 h 955271"/>
              <a:gd name="connsiteX45" fmla="*/ 2601109 w 5741575"/>
              <a:gd name="connsiteY45" fmla="*/ 410678 h 955271"/>
              <a:gd name="connsiteX46" fmla="*/ 2643855 w 5741575"/>
              <a:gd name="connsiteY46" fmla="*/ 374482 h 955271"/>
              <a:gd name="connsiteX47" fmla="*/ 2657726 w 5741575"/>
              <a:gd name="connsiteY47" fmla="*/ 365841 h 955271"/>
              <a:gd name="connsiteX48" fmla="*/ 2687125 w 5741575"/>
              <a:gd name="connsiteY48" fmla="*/ 366820 h 955271"/>
              <a:gd name="connsiteX49" fmla="*/ 2697479 w 5741575"/>
              <a:gd name="connsiteY49" fmla="*/ 361430 h 955271"/>
              <a:gd name="connsiteX50" fmla="*/ 2701547 w 5741575"/>
              <a:gd name="connsiteY50" fmla="*/ 361545 h 955271"/>
              <a:gd name="connsiteX51" fmla="*/ 2711054 w 5741575"/>
              <a:gd name="connsiteY51" fmla="*/ 360597 h 955271"/>
              <a:gd name="connsiteX52" fmla="*/ 2710438 w 5741575"/>
              <a:gd name="connsiteY52" fmla="*/ 366958 h 955271"/>
              <a:gd name="connsiteX53" fmla="*/ 2722936 w 5741575"/>
              <a:gd name="connsiteY53" fmla="*/ 377633 h 955271"/>
              <a:gd name="connsiteX54" fmla="*/ 2777227 w 5741575"/>
              <a:gd name="connsiteY54" fmla="*/ 368972 h 955271"/>
              <a:gd name="connsiteX55" fmla="*/ 2779510 w 5741575"/>
              <a:gd name="connsiteY55" fmla="*/ 361652 h 955271"/>
              <a:gd name="connsiteX56" fmla="*/ 2786278 w 5741575"/>
              <a:gd name="connsiteY56" fmla="*/ 359869 h 955271"/>
              <a:gd name="connsiteX57" fmla="*/ 2792101 w 5741575"/>
              <a:gd name="connsiteY57" fmla="*/ 365927 h 955271"/>
              <a:gd name="connsiteX58" fmla="*/ 2885545 w 5741575"/>
              <a:gd name="connsiteY58" fmla="*/ 372818 h 955271"/>
              <a:gd name="connsiteX59" fmla="*/ 3009558 w 5741575"/>
              <a:gd name="connsiteY59" fmla="*/ 370573 h 955271"/>
              <a:gd name="connsiteX60" fmla="*/ 3095010 w 5741575"/>
              <a:gd name="connsiteY60" fmla="*/ 332454 h 955271"/>
              <a:gd name="connsiteX61" fmla="*/ 3103742 w 5741575"/>
              <a:gd name="connsiteY61" fmla="*/ 337974 h 955271"/>
              <a:gd name="connsiteX62" fmla="*/ 3165093 w 5741575"/>
              <a:gd name="connsiteY62" fmla="*/ 329459 h 955271"/>
              <a:gd name="connsiteX63" fmla="*/ 3373785 w 5741575"/>
              <a:gd name="connsiteY63" fmla="*/ 255680 h 955271"/>
              <a:gd name="connsiteX64" fmla="*/ 3493851 w 5741575"/>
              <a:gd name="connsiteY64" fmla="*/ 240255 h 955271"/>
              <a:gd name="connsiteX65" fmla="*/ 3537470 w 5741575"/>
              <a:gd name="connsiteY65" fmla="*/ 241867 h 955271"/>
              <a:gd name="connsiteX66" fmla="*/ 3610489 w 5741575"/>
              <a:gd name="connsiteY66" fmla="*/ 244128 h 955271"/>
              <a:gd name="connsiteX67" fmla="*/ 3667539 w 5741575"/>
              <a:gd name="connsiteY67" fmla="*/ 263271 h 955271"/>
              <a:gd name="connsiteX68" fmla="*/ 3727614 w 5741575"/>
              <a:gd name="connsiteY68" fmla="*/ 258245 h 955271"/>
              <a:gd name="connsiteX69" fmla="*/ 3738369 w 5741575"/>
              <a:gd name="connsiteY69" fmla="*/ 234506 h 955271"/>
              <a:gd name="connsiteX70" fmla="*/ 3803670 w 5741575"/>
              <a:gd name="connsiteY70" fmla="*/ 236457 h 955271"/>
              <a:gd name="connsiteX71" fmla="*/ 3903080 w 5741575"/>
              <a:gd name="connsiteY71" fmla="*/ 241890 h 955271"/>
              <a:gd name="connsiteX72" fmla="*/ 4114838 w 5741575"/>
              <a:gd name="connsiteY72" fmla="*/ 238165 h 955271"/>
              <a:gd name="connsiteX73" fmla="*/ 4271023 w 5741575"/>
              <a:gd name="connsiteY73" fmla="*/ 241959 h 955271"/>
              <a:gd name="connsiteX74" fmla="*/ 4367397 w 5741575"/>
              <a:gd name="connsiteY74" fmla="*/ 271442 h 955271"/>
              <a:gd name="connsiteX75" fmla="*/ 4495366 w 5741575"/>
              <a:gd name="connsiteY75" fmla="*/ 271618 h 955271"/>
              <a:gd name="connsiteX76" fmla="*/ 4517347 w 5741575"/>
              <a:gd name="connsiteY76" fmla="*/ 275639 h 955271"/>
              <a:gd name="connsiteX77" fmla="*/ 4546116 w 5741575"/>
              <a:gd name="connsiteY77" fmla="*/ 268568 h 955271"/>
              <a:gd name="connsiteX78" fmla="*/ 4661259 w 5741575"/>
              <a:gd name="connsiteY78" fmla="*/ 238966 h 955271"/>
              <a:gd name="connsiteX79" fmla="*/ 4750403 w 5741575"/>
              <a:gd name="connsiteY79" fmla="*/ 204364 h 955271"/>
              <a:gd name="connsiteX80" fmla="*/ 4867614 w 5741575"/>
              <a:gd name="connsiteY80" fmla="*/ 208668 h 955271"/>
              <a:gd name="connsiteX81" fmla="*/ 4937036 w 5741575"/>
              <a:gd name="connsiteY81" fmla="*/ 195446 h 955271"/>
              <a:gd name="connsiteX82" fmla="*/ 5047626 w 5741575"/>
              <a:gd name="connsiteY82" fmla="*/ 149604 h 955271"/>
              <a:gd name="connsiteX83" fmla="*/ 5200247 w 5741575"/>
              <a:gd name="connsiteY83" fmla="*/ 142695 h 955271"/>
              <a:gd name="connsiteX84" fmla="*/ 5235691 w 5741575"/>
              <a:gd name="connsiteY84" fmla="*/ 173330 h 955271"/>
              <a:gd name="connsiteX85" fmla="*/ 5280133 w 5741575"/>
              <a:gd name="connsiteY85" fmla="*/ 189342 h 955271"/>
              <a:gd name="connsiteX86" fmla="*/ 5291963 w 5741575"/>
              <a:gd name="connsiteY86" fmla="*/ 139446 h 955271"/>
              <a:gd name="connsiteX87" fmla="*/ 5418472 w 5741575"/>
              <a:gd name="connsiteY87" fmla="*/ 89163 h 955271"/>
              <a:gd name="connsiteX88" fmla="*/ 5482354 w 5741575"/>
              <a:gd name="connsiteY88" fmla="*/ 69470 h 955271"/>
              <a:gd name="connsiteX89" fmla="*/ 5583280 w 5741575"/>
              <a:gd name="connsiteY89" fmla="*/ 49787 h 955271"/>
              <a:gd name="connsiteX90" fmla="*/ 5613766 w 5741575"/>
              <a:gd name="connsiteY90" fmla="*/ 41855 h 955271"/>
              <a:gd name="connsiteX91" fmla="*/ 5684952 w 5741575"/>
              <a:gd name="connsiteY91" fmla="*/ 26088 h 955271"/>
              <a:gd name="connsiteX92" fmla="*/ 5741575 w 5741575"/>
              <a:gd name="connsiteY92"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39115 w 5741575"/>
              <a:gd name="connsiteY7" fmla="*/ 949326 h 955271"/>
              <a:gd name="connsiteX8" fmla="*/ 93851 w 5741575"/>
              <a:gd name="connsiteY8" fmla="*/ 945611 h 955271"/>
              <a:gd name="connsiteX9" fmla="*/ 148657 w 5741575"/>
              <a:gd name="connsiteY9" fmla="*/ 898134 h 955271"/>
              <a:gd name="connsiteX10" fmla="*/ 174554 w 5741575"/>
              <a:gd name="connsiteY10" fmla="*/ 886351 h 955271"/>
              <a:gd name="connsiteX11" fmla="*/ 187633 w 5741575"/>
              <a:gd name="connsiteY11" fmla="*/ 878226 h 955271"/>
              <a:gd name="connsiteX12" fmla="*/ 187961 w 5741575"/>
              <a:gd name="connsiteY12" fmla="*/ 876538 h 955271"/>
              <a:gd name="connsiteX13" fmla="*/ 240501 w 5741575"/>
              <a:gd name="connsiteY13" fmla="*/ 873150 h 955271"/>
              <a:gd name="connsiteX14" fmla="*/ 246345 w 5741575"/>
              <a:gd name="connsiteY14" fmla="*/ 869942 h 955271"/>
              <a:gd name="connsiteX15" fmla="*/ 282041 w 5741575"/>
              <a:gd name="connsiteY15" fmla="*/ 871263 h 955271"/>
              <a:gd name="connsiteX16" fmla="*/ 299711 w 5741575"/>
              <a:gd name="connsiteY16" fmla="*/ 870064 h 955271"/>
              <a:gd name="connsiteX17" fmla="*/ 306299 w 5741575"/>
              <a:gd name="connsiteY17" fmla="*/ 873609 h 955271"/>
              <a:gd name="connsiteX18" fmla="*/ 331571 w 5741575"/>
              <a:gd name="connsiteY18" fmla="*/ 869866 h 955271"/>
              <a:gd name="connsiteX19" fmla="*/ 333872 w 5741575"/>
              <a:gd name="connsiteY19" fmla="*/ 867971 h 955271"/>
              <a:gd name="connsiteX20" fmla="*/ 356953 w 5741575"/>
              <a:gd name="connsiteY20" fmla="*/ 870334 h 955271"/>
              <a:gd name="connsiteX21" fmla="*/ 570239 w 5741575"/>
              <a:gd name="connsiteY21" fmla="*/ 829596 h 955271"/>
              <a:gd name="connsiteX22" fmla="*/ 787156 w 5741575"/>
              <a:gd name="connsiteY22" fmla="*/ 838447 h 955271"/>
              <a:gd name="connsiteX23" fmla="*/ 898586 w 5741575"/>
              <a:gd name="connsiteY23" fmla="*/ 808502 h 955271"/>
              <a:gd name="connsiteX24" fmla="*/ 924063 w 5741575"/>
              <a:gd name="connsiteY24" fmla="*/ 770210 h 955271"/>
              <a:gd name="connsiteX25" fmla="*/ 1212574 w 5741575"/>
              <a:gd name="connsiteY25" fmla="*/ 724238 h 955271"/>
              <a:gd name="connsiteX26" fmla="*/ 1280768 w 5741575"/>
              <a:gd name="connsiteY26" fmla="*/ 699122 h 955271"/>
              <a:gd name="connsiteX27" fmla="*/ 1352027 w 5741575"/>
              <a:gd name="connsiteY27" fmla="*/ 704323 h 955271"/>
              <a:gd name="connsiteX28" fmla="*/ 1374314 w 5741575"/>
              <a:gd name="connsiteY28" fmla="*/ 688815 h 955271"/>
              <a:gd name="connsiteX29" fmla="*/ 1378034 w 5741575"/>
              <a:gd name="connsiteY29" fmla="*/ 685842 h 955271"/>
              <a:gd name="connsiteX30" fmla="*/ 1395604 w 5741575"/>
              <a:gd name="connsiteY30" fmla="*/ 680460 h 955271"/>
              <a:gd name="connsiteX31" fmla="*/ 1397206 w 5741575"/>
              <a:gd name="connsiteY31" fmla="*/ 670793 h 955271"/>
              <a:gd name="connsiteX32" fmla="*/ 1421250 w 5741575"/>
              <a:gd name="connsiteY32" fmla="*/ 656855 h 955271"/>
              <a:gd name="connsiteX33" fmla="*/ 1454524 w 5741575"/>
              <a:gd name="connsiteY33" fmla="*/ 649224 h 955271"/>
              <a:gd name="connsiteX34" fmla="*/ 1616217 w 5741575"/>
              <a:gd name="connsiteY34" fmla="*/ 622107 h 955271"/>
              <a:gd name="connsiteX35" fmla="*/ 1710928 w 5741575"/>
              <a:gd name="connsiteY35" fmla="*/ 600666 h 955271"/>
              <a:gd name="connsiteX36" fmla="*/ 1743718 w 5741575"/>
              <a:gd name="connsiteY36" fmla="*/ 584327 h 955271"/>
              <a:gd name="connsiteX37" fmla="*/ 1873778 w 5741575"/>
              <a:gd name="connsiteY37" fmla="*/ 530130 h 955271"/>
              <a:gd name="connsiteX38" fmla="*/ 1988411 w 5741575"/>
              <a:gd name="connsiteY38" fmla="*/ 491599 h 955271"/>
              <a:gd name="connsiteX39" fmla="*/ 2085507 w 5741575"/>
              <a:gd name="connsiteY39" fmla="*/ 498527 h 955271"/>
              <a:gd name="connsiteX40" fmla="*/ 2090767 w 5741575"/>
              <a:gd name="connsiteY40" fmla="*/ 490616 h 955271"/>
              <a:gd name="connsiteX41" fmla="*/ 2151143 w 5741575"/>
              <a:gd name="connsiteY41" fmla="*/ 478332 h 955271"/>
              <a:gd name="connsiteX42" fmla="*/ 2378710 w 5741575"/>
              <a:gd name="connsiteY42" fmla="*/ 477570 h 955271"/>
              <a:gd name="connsiteX43" fmla="*/ 2496256 w 5741575"/>
              <a:gd name="connsiteY43" fmla="*/ 452396 h 955271"/>
              <a:gd name="connsiteX44" fmla="*/ 2535387 w 5741575"/>
              <a:gd name="connsiteY44" fmla="*/ 436645 h 955271"/>
              <a:gd name="connsiteX45" fmla="*/ 2601109 w 5741575"/>
              <a:gd name="connsiteY45" fmla="*/ 410678 h 955271"/>
              <a:gd name="connsiteX46" fmla="*/ 2643855 w 5741575"/>
              <a:gd name="connsiteY46" fmla="*/ 374482 h 955271"/>
              <a:gd name="connsiteX47" fmla="*/ 2657726 w 5741575"/>
              <a:gd name="connsiteY47" fmla="*/ 365841 h 955271"/>
              <a:gd name="connsiteX48" fmla="*/ 2687125 w 5741575"/>
              <a:gd name="connsiteY48" fmla="*/ 366820 h 955271"/>
              <a:gd name="connsiteX49" fmla="*/ 2697479 w 5741575"/>
              <a:gd name="connsiteY49" fmla="*/ 361430 h 955271"/>
              <a:gd name="connsiteX50" fmla="*/ 2701547 w 5741575"/>
              <a:gd name="connsiteY50" fmla="*/ 361545 h 955271"/>
              <a:gd name="connsiteX51" fmla="*/ 2711054 w 5741575"/>
              <a:gd name="connsiteY51" fmla="*/ 360597 h 955271"/>
              <a:gd name="connsiteX52" fmla="*/ 2710438 w 5741575"/>
              <a:gd name="connsiteY52" fmla="*/ 366958 h 955271"/>
              <a:gd name="connsiteX53" fmla="*/ 2722936 w 5741575"/>
              <a:gd name="connsiteY53" fmla="*/ 377633 h 955271"/>
              <a:gd name="connsiteX54" fmla="*/ 2777227 w 5741575"/>
              <a:gd name="connsiteY54" fmla="*/ 368972 h 955271"/>
              <a:gd name="connsiteX55" fmla="*/ 2779510 w 5741575"/>
              <a:gd name="connsiteY55" fmla="*/ 361652 h 955271"/>
              <a:gd name="connsiteX56" fmla="*/ 2786278 w 5741575"/>
              <a:gd name="connsiteY56" fmla="*/ 359869 h 955271"/>
              <a:gd name="connsiteX57" fmla="*/ 2792101 w 5741575"/>
              <a:gd name="connsiteY57" fmla="*/ 365927 h 955271"/>
              <a:gd name="connsiteX58" fmla="*/ 2885545 w 5741575"/>
              <a:gd name="connsiteY58" fmla="*/ 372818 h 955271"/>
              <a:gd name="connsiteX59" fmla="*/ 3009558 w 5741575"/>
              <a:gd name="connsiteY59" fmla="*/ 370573 h 955271"/>
              <a:gd name="connsiteX60" fmla="*/ 3095010 w 5741575"/>
              <a:gd name="connsiteY60" fmla="*/ 332454 h 955271"/>
              <a:gd name="connsiteX61" fmla="*/ 3103742 w 5741575"/>
              <a:gd name="connsiteY61" fmla="*/ 337974 h 955271"/>
              <a:gd name="connsiteX62" fmla="*/ 3165093 w 5741575"/>
              <a:gd name="connsiteY62" fmla="*/ 329459 h 955271"/>
              <a:gd name="connsiteX63" fmla="*/ 3373785 w 5741575"/>
              <a:gd name="connsiteY63" fmla="*/ 255680 h 955271"/>
              <a:gd name="connsiteX64" fmla="*/ 3493851 w 5741575"/>
              <a:gd name="connsiteY64" fmla="*/ 240255 h 955271"/>
              <a:gd name="connsiteX65" fmla="*/ 3537470 w 5741575"/>
              <a:gd name="connsiteY65" fmla="*/ 241867 h 955271"/>
              <a:gd name="connsiteX66" fmla="*/ 3610489 w 5741575"/>
              <a:gd name="connsiteY66" fmla="*/ 244128 h 955271"/>
              <a:gd name="connsiteX67" fmla="*/ 3667539 w 5741575"/>
              <a:gd name="connsiteY67" fmla="*/ 263271 h 955271"/>
              <a:gd name="connsiteX68" fmla="*/ 3727614 w 5741575"/>
              <a:gd name="connsiteY68" fmla="*/ 258245 h 955271"/>
              <a:gd name="connsiteX69" fmla="*/ 3738369 w 5741575"/>
              <a:gd name="connsiteY69" fmla="*/ 234506 h 955271"/>
              <a:gd name="connsiteX70" fmla="*/ 3803670 w 5741575"/>
              <a:gd name="connsiteY70" fmla="*/ 236457 h 955271"/>
              <a:gd name="connsiteX71" fmla="*/ 3903080 w 5741575"/>
              <a:gd name="connsiteY71" fmla="*/ 241890 h 955271"/>
              <a:gd name="connsiteX72" fmla="*/ 4114838 w 5741575"/>
              <a:gd name="connsiteY72" fmla="*/ 238165 h 955271"/>
              <a:gd name="connsiteX73" fmla="*/ 4271023 w 5741575"/>
              <a:gd name="connsiteY73" fmla="*/ 241959 h 955271"/>
              <a:gd name="connsiteX74" fmla="*/ 4367397 w 5741575"/>
              <a:gd name="connsiteY74" fmla="*/ 271442 h 955271"/>
              <a:gd name="connsiteX75" fmla="*/ 4495366 w 5741575"/>
              <a:gd name="connsiteY75" fmla="*/ 271618 h 955271"/>
              <a:gd name="connsiteX76" fmla="*/ 4517347 w 5741575"/>
              <a:gd name="connsiteY76" fmla="*/ 275639 h 955271"/>
              <a:gd name="connsiteX77" fmla="*/ 4546116 w 5741575"/>
              <a:gd name="connsiteY77" fmla="*/ 268568 h 955271"/>
              <a:gd name="connsiteX78" fmla="*/ 4661259 w 5741575"/>
              <a:gd name="connsiteY78" fmla="*/ 238966 h 955271"/>
              <a:gd name="connsiteX79" fmla="*/ 4750403 w 5741575"/>
              <a:gd name="connsiteY79" fmla="*/ 204364 h 955271"/>
              <a:gd name="connsiteX80" fmla="*/ 4867614 w 5741575"/>
              <a:gd name="connsiteY80" fmla="*/ 208668 h 955271"/>
              <a:gd name="connsiteX81" fmla="*/ 4937036 w 5741575"/>
              <a:gd name="connsiteY81" fmla="*/ 195446 h 955271"/>
              <a:gd name="connsiteX82" fmla="*/ 5047626 w 5741575"/>
              <a:gd name="connsiteY82" fmla="*/ 149604 h 955271"/>
              <a:gd name="connsiteX83" fmla="*/ 5200247 w 5741575"/>
              <a:gd name="connsiteY83" fmla="*/ 142695 h 955271"/>
              <a:gd name="connsiteX84" fmla="*/ 5235691 w 5741575"/>
              <a:gd name="connsiteY84" fmla="*/ 173330 h 955271"/>
              <a:gd name="connsiteX85" fmla="*/ 5280133 w 5741575"/>
              <a:gd name="connsiteY85" fmla="*/ 189342 h 955271"/>
              <a:gd name="connsiteX86" fmla="*/ 5291963 w 5741575"/>
              <a:gd name="connsiteY86" fmla="*/ 139446 h 955271"/>
              <a:gd name="connsiteX87" fmla="*/ 5418472 w 5741575"/>
              <a:gd name="connsiteY87" fmla="*/ 89163 h 955271"/>
              <a:gd name="connsiteX88" fmla="*/ 5482354 w 5741575"/>
              <a:gd name="connsiteY88" fmla="*/ 69470 h 955271"/>
              <a:gd name="connsiteX89" fmla="*/ 5583280 w 5741575"/>
              <a:gd name="connsiteY89" fmla="*/ 49787 h 955271"/>
              <a:gd name="connsiteX90" fmla="*/ 5613766 w 5741575"/>
              <a:gd name="connsiteY90" fmla="*/ 41855 h 955271"/>
              <a:gd name="connsiteX91" fmla="*/ 5684952 w 5741575"/>
              <a:gd name="connsiteY91" fmla="*/ 26088 h 955271"/>
              <a:gd name="connsiteX92" fmla="*/ 5741575 w 5741575"/>
              <a:gd name="connsiteY92"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39115 w 5741575"/>
              <a:gd name="connsiteY7" fmla="*/ 949326 h 955271"/>
              <a:gd name="connsiteX8" fmla="*/ 93851 w 5741575"/>
              <a:gd name="connsiteY8" fmla="*/ 945611 h 955271"/>
              <a:gd name="connsiteX9" fmla="*/ 148657 w 5741575"/>
              <a:gd name="connsiteY9" fmla="*/ 898134 h 955271"/>
              <a:gd name="connsiteX10" fmla="*/ 174554 w 5741575"/>
              <a:gd name="connsiteY10" fmla="*/ 886351 h 955271"/>
              <a:gd name="connsiteX11" fmla="*/ 187633 w 5741575"/>
              <a:gd name="connsiteY11" fmla="*/ 878226 h 955271"/>
              <a:gd name="connsiteX12" fmla="*/ 187961 w 5741575"/>
              <a:gd name="connsiteY12" fmla="*/ 876538 h 955271"/>
              <a:gd name="connsiteX13" fmla="*/ 240501 w 5741575"/>
              <a:gd name="connsiteY13" fmla="*/ 873150 h 955271"/>
              <a:gd name="connsiteX14" fmla="*/ 246345 w 5741575"/>
              <a:gd name="connsiteY14" fmla="*/ 869942 h 955271"/>
              <a:gd name="connsiteX15" fmla="*/ 282041 w 5741575"/>
              <a:gd name="connsiteY15" fmla="*/ 871263 h 955271"/>
              <a:gd name="connsiteX16" fmla="*/ 299711 w 5741575"/>
              <a:gd name="connsiteY16" fmla="*/ 870064 h 955271"/>
              <a:gd name="connsiteX17" fmla="*/ 306299 w 5741575"/>
              <a:gd name="connsiteY17" fmla="*/ 873609 h 955271"/>
              <a:gd name="connsiteX18" fmla="*/ 331571 w 5741575"/>
              <a:gd name="connsiteY18" fmla="*/ 869866 h 955271"/>
              <a:gd name="connsiteX19" fmla="*/ 333872 w 5741575"/>
              <a:gd name="connsiteY19" fmla="*/ 867971 h 955271"/>
              <a:gd name="connsiteX20" fmla="*/ 356953 w 5741575"/>
              <a:gd name="connsiteY20" fmla="*/ 870334 h 955271"/>
              <a:gd name="connsiteX21" fmla="*/ 570239 w 5741575"/>
              <a:gd name="connsiteY21" fmla="*/ 829596 h 955271"/>
              <a:gd name="connsiteX22" fmla="*/ 787156 w 5741575"/>
              <a:gd name="connsiteY22" fmla="*/ 838447 h 955271"/>
              <a:gd name="connsiteX23" fmla="*/ 898586 w 5741575"/>
              <a:gd name="connsiteY23" fmla="*/ 808502 h 955271"/>
              <a:gd name="connsiteX24" fmla="*/ 1212574 w 5741575"/>
              <a:gd name="connsiteY24" fmla="*/ 724238 h 955271"/>
              <a:gd name="connsiteX25" fmla="*/ 1280768 w 5741575"/>
              <a:gd name="connsiteY25" fmla="*/ 699122 h 955271"/>
              <a:gd name="connsiteX26" fmla="*/ 1352027 w 5741575"/>
              <a:gd name="connsiteY26" fmla="*/ 704323 h 955271"/>
              <a:gd name="connsiteX27" fmla="*/ 1374314 w 5741575"/>
              <a:gd name="connsiteY27" fmla="*/ 688815 h 955271"/>
              <a:gd name="connsiteX28" fmla="*/ 1378034 w 5741575"/>
              <a:gd name="connsiteY28" fmla="*/ 685842 h 955271"/>
              <a:gd name="connsiteX29" fmla="*/ 1395604 w 5741575"/>
              <a:gd name="connsiteY29" fmla="*/ 680460 h 955271"/>
              <a:gd name="connsiteX30" fmla="*/ 1397206 w 5741575"/>
              <a:gd name="connsiteY30" fmla="*/ 670793 h 955271"/>
              <a:gd name="connsiteX31" fmla="*/ 1421250 w 5741575"/>
              <a:gd name="connsiteY31" fmla="*/ 656855 h 955271"/>
              <a:gd name="connsiteX32" fmla="*/ 1454524 w 5741575"/>
              <a:gd name="connsiteY32" fmla="*/ 649224 h 955271"/>
              <a:gd name="connsiteX33" fmla="*/ 1616217 w 5741575"/>
              <a:gd name="connsiteY33" fmla="*/ 622107 h 955271"/>
              <a:gd name="connsiteX34" fmla="*/ 1710928 w 5741575"/>
              <a:gd name="connsiteY34" fmla="*/ 600666 h 955271"/>
              <a:gd name="connsiteX35" fmla="*/ 1743718 w 5741575"/>
              <a:gd name="connsiteY35" fmla="*/ 584327 h 955271"/>
              <a:gd name="connsiteX36" fmla="*/ 1873778 w 5741575"/>
              <a:gd name="connsiteY36" fmla="*/ 530130 h 955271"/>
              <a:gd name="connsiteX37" fmla="*/ 1988411 w 5741575"/>
              <a:gd name="connsiteY37" fmla="*/ 491599 h 955271"/>
              <a:gd name="connsiteX38" fmla="*/ 2085507 w 5741575"/>
              <a:gd name="connsiteY38" fmla="*/ 498527 h 955271"/>
              <a:gd name="connsiteX39" fmla="*/ 2090767 w 5741575"/>
              <a:gd name="connsiteY39" fmla="*/ 490616 h 955271"/>
              <a:gd name="connsiteX40" fmla="*/ 2151143 w 5741575"/>
              <a:gd name="connsiteY40" fmla="*/ 478332 h 955271"/>
              <a:gd name="connsiteX41" fmla="*/ 2378710 w 5741575"/>
              <a:gd name="connsiteY41" fmla="*/ 477570 h 955271"/>
              <a:gd name="connsiteX42" fmla="*/ 2496256 w 5741575"/>
              <a:gd name="connsiteY42" fmla="*/ 452396 h 955271"/>
              <a:gd name="connsiteX43" fmla="*/ 2535387 w 5741575"/>
              <a:gd name="connsiteY43" fmla="*/ 436645 h 955271"/>
              <a:gd name="connsiteX44" fmla="*/ 2601109 w 5741575"/>
              <a:gd name="connsiteY44" fmla="*/ 410678 h 955271"/>
              <a:gd name="connsiteX45" fmla="*/ 2643855 w 5741575"/>
              <a:gd name="connsiteY45" fmla="*/ 374482 h 955271"/>
              <a:gd name="connsiteX46" fmla="*/ 2657726 w 5741575"/>
              <a:gd name="connsiteY46" fmla="*/ 365841 h 955271"/>
              <a:gd name="connsiteX47" fmla="*/ 2687125 w 5741575"/>
              <a:gd name="connsiteY47" fmla="*/ 366820 h 955271"/>
              <a:gd name="connsiteX48" fmla="*/ 2697479 w 5741575"/>
              <a:gd name="connsiteY48" fmla="*/ 361430 h 955271"/>
              <a:gd name="connsiteX49" fmla="*/ 2701547 w 5741575"/>
              <a:gd name="connsiteY49" fmla="*/ 361545 h 955271"/>
              <a:gd name="connsiteX50" fmla="*/ 2711054 w 5741575"/>
              <a:gd name="connsiteY50" fmla="*/ 360597 h 955271"/>
              <a:gd name="connsiteX51" fmla="*/ 2710438 w 5741575"/>
              <a:gd name="connsiteY51" fmla="*/ 366958 h 955271"/>
              <a:gd name="connsiteX52" fmla="*/ 2722936 w 5741575"/>
              <a:gd name="connsiteY52" fmla="*/ 377633 h 955271"/>
              <a:gd name="connsiteX53" fmla="*/ 2777227 w 5741575"/>
              <a:gd name="connsiteY53" fmla="*/ 368972 h 955271"/>
              <a:gd name="connsiteX54" fmla="*/ 2779510 w 5741575"/>
              <a:gd name="connsiteY54" fmla="*/ 361652 h 955271"/>
              <a:gd name="connsiteX55" fmla="*/ 2786278 w 5741575"/>
              <a:gd name="connsiteY55" fmla="*/ 359869 h 955271"/>
              <a:gd name="connsiteX56" fmla="*/ 2792101 w 5741575"/>
              <a:gd name="connsiteY56" fmla="*/ 365927 h 955271"/>
              <a:gd name="connsiteX57" fmla="*/ 2885545 w 5741575"/>
              <a:gd name="connsiteY57" fmla="*/ 372818 h 955271"/>
              <a:gd name="connsiteX58" fmla="*/ 3009558 w 5741575"/>
              <a:gd name="connsiteY58" fmla="*/ 370573 h 955271"/>
              <a:gd name="connsiteX59" fmla="*/ 3095010 w 5741575"/>
              <a:gd name="connsiteY59" fmla="*/ 332454 h 955271"/>
              <a:gd name="connsiteX60" fmla="*/ 3103742 w 5741575"/>
              <a:gd name="connsiteY60" fmla="*/ 337974 h 955271"/>
              <a:gd name="connsiteX61" fmla="*/ 3165093 w 5741575"/>
              <a:gd name="connsiteY61" fmla="*/ 329459 h 955271"/>
              <a:gd name="connsiteX62" fmla="*/ 3373785 w 5741575"/>
              <a:gd name="connsiteY62" fmla="*/ 255680 h 955271"/>
              <a:gd name="connsiteX63" fmla="*/ 3493851 w 5741575"/>
              <a:gd name="connsiteY63" fmla="*/ 240255 h 955271"/>
              <a:gd name="connsiteX64" fmla="*/ 3537470 w 5741575"/>
              <a:gd name="connsiteY64" fmla="*/ 241867 h 955271"/>
              <a:gd name="connsiteX65" fmla="*/ 3610489 w 5741575"/>
              <a:gd name="connsiteY65" fmla="*/ 244128 h 955271"/>
              <a:gd name="connsiteX66" fmla="*/ 3667539 w 5741575"/>
              <a:gd name="connsiteY66" fmla="*/ 263271 h 955271"/>
              <a:gd name="connsiteX67" fmla="*/ 3727614 w 5741575"/>
              <a:gd name="connsiteY67" fmla="*/ 258245 h 955271"/>
              <a:gd name="connsiteX68" fmla="*/ 3738369 w 5741575"/>
              <a:gd name="connsiteY68" fmla="*/ 234506 h 955271"/>
              <a:gd name="connsiteX69" fmla="*/ 3803670 w 5741575"/>
              <a:gd name="connsiteY69" fmla="*/ 236457 h 955271"/>
              <a:gd name="connsiteX70" fmla="*/ 3903080 w 5741575"/>
              <a:gd name="connsiteY70" fmla="*/ 241890 h 955271"/>
              <a:gd name="connsiteX71" fmla="*/ 4114838 w 5741575"/>
              <a:gd name="connsiteY71" fmla="*/ 238165 h 955271"/>
              <a:gd name="connsiteX72" fmla="*/ 4271023 w 5741575"/>
              <a:gd name="connsiteY72" fmla="*/ 241959 h 955271"/>
              <a:gd name="connsiteX73" fmla="*/ 4367397 w 5741575"/>
              <a:gd name="connsiteY73" fmla="*/ 271442 h 955271"/>
              <a:gd name="connsiteX74" fmla="*/ 4495366 w 5741575"/>
              <a:gd name="connsiteY74" fmla="*/ 271618 h 955271"/>
              <a:gd name="connsiteX75" fmla="*/ 4517347 w 5741575"/>
              <a:gd name="connsiteY75" fmla="*/ 275639 h 955271"/>
              <a:gd name="connsiteX76" fmla="*/ 4546116 w 5741575"/>
              <a:gd name="connsiteY76" fmla="*/ 268568 h 955271"/>
              <a:gd name="connsiteX77" fmla="*/ 4661259 w 5741575"/>
              <a:gd name="connsiteY77" fmla="*/ 238966 h 955271"/>
              <a:gd name="connsiteX78" fmla="*/ 4750403 w 5741575"/>
              <a:gd name="connsiteY78" fmla="*/ 204364 h 955271"/>
              <a:gd name="connsiteX79" fmla="*/ 4867614 w 5741575"/>
              <a:gd name="connsiteY79" fmla="*/ 208668 h 955271"/>
              <a:gd name="connsiteX80" fmla="*/ 4937036 w 5741575"/>
              <a:gd name="connsiteY80" fmla="*/ 195446 h 955271"/>
              <a:gd name="connsiteX81" fmla="*/ 5047626 w 5741575"/>
              <a:gd name="connsiteY81" fmla="*/ 149604 h 955271"/>
              <a:gd name="connsiteX82" fmla="*/ 5200247 w 5741575"/>
              <a:gd name="connsiteY82" fmla="*/ 142695 h 955271"/>
              <a:gd name="connsiteX83" fmla="*/ 5235691 w 5741575"/>
              <a:gd name="connsiteY83" fmla="*/ 173330 h 955271"/>
              <a:gd name="connsiteX84" fmla="*/ 5280133 w 5741575"/>
              <a:gd name="connsiteY84" fmla="*/ 189342 h 955271"/>
              <a:gd name="connsiteX85" fmla="*/ 5291963 w 5741575"/>
              <a:gd name="connsiteY85" fmla="*/ 139446 h 955271"/>
              <a:gd name="connsiteX86" fmla="*/ 5418472 w 5741575"/>
              <a:gd name="connsiteY86" fmla="*/ 89163 h 955271"/>
              <a:gd name="connsiteX87" fmla="*/ 5482354 w 5741575"/>
              <a:gd name="connsiteY87" fmla="*/ 69470 h 955271"/>
              <a:gd name="connsiteX88" fmla="*/ 5583280 w 5741575"/>
              <a:gd name="connsiteY88" fmla="*/ 49787 h 955271"/>
              <a:gd name="connsiteX89" fmla="*/ 5613766 w 5741575"/>
              <a:gd name="connsiteY89" fmla="*/ 41855 h 955271"/>
              <a:gd name="connsiteX90" fmla="*/ 5684952 w 5741575"/>
              <a:gd name="connsiteY90" fmla="*/ 26088 h 955271"/>
              <a:gd name="connsiteX91" fmla="*/ 5741575 w 5741575"/>
              <a:gd name="connsiteY91"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39115 w 5741575"/>
              <a:gd name="connsiteY7" fmla="*/ 949326 h 955271"/>
              <a:gd name="connsiteX8" fmla="*/ 93851 w 5741575"/>
              <a:gd name="connsiteY8" fmla="*/ 945611 h 955271"/>
              <a:gd name="connsiteX9" fmla="*/ 148657 w 5741575"/>
              <a:gd name="connsiteY9" fmla="*/ 898134 h 955271"/>
              <a:gd name="connsiteX10" fmla="*/ 174554 w 5741575"/>
              <a:gd name="connsiteY10" fmla="*/ 886351 h 955271"/>
              <a:gd name="connsiteX11" fmla="*/ 187633 w 5741575"/>
              <a:gd name="connsiteY11" fmla="*/ 878226 h 955271"/>
              <a:gd name="connsiteX12" fmla="*/ 187961 w 5741575"/>
              <a:gd name="connsiteY12" fmla="*/ 876538 h 955271"/>
              <a:gd name="connsiteX13" fmla="*/ 240501 w 5741575"/>
              <a:gd name="connsiteY13" fmla="*/ 873150 h 955271"/>
              <a:gd name="connsiteX14" fmla="*/ 246345 w 5741575"/>
              <a:gd name="connsiteY14" fmla="*/ 869942 h 955271"/>
              <a:gd name="connsiteX15" fmla="*/ 282041 w 5741575"/>
              <a:gd name="connsiteY15" fmla="*/ 871263 h 955271"/>
              <a:gd name="connsiteX16" fmla="*/ 299711 w 5741575"/>
              <a:gd name="connsiteY16" fmla="*/ 870064 h 955271"/>
              <a:gd name="connsiteX17" fmla="*/ 306299 w 5741575"/>
              <a:gd name="connsiteY17" fmla="*/ 873609 h 955271"/>
              <a:gd name="connsiteX18" fmla="*/ 331571 w 5741575"/>
              <a:gd name="connsiteY18" fmla="*/ 869866 h 955271"/>
              <a:gd name="connsiteX19" fmla="*/ 333872 w 5741575"/>
              <a:gd name="connsiteY19" fmla="*/ 867971 h 955271"/>
              <a:gd name="connsiteX20" fmla="*/ 356953 w 5741575"/>
              <a:gd name="connsiteY20" fmla="*/ 870334 h 955271"/>
              <a:gd name="connsiteX21" fmla="*/ 570239 w 5741575"/>
              <a:gd name="connsiteY21" fmla="*/ 829596 h 955271"/>
              <a:gd name="connsiteX22" fmla="*/ 787156 w 5741575"/>
              <a:gd name="connsiteY22" fmla="*/ 838447 h 955271"/>
              <a:gd name="connsiteX23" fmla="*/ 948872 w 5741575"/>
              <a:gd name="connsiteY23" fmla="*/ 772201 h 955271"/>
              <a:gd name="connsiteX24" fmla="*/ 1212574 w 5741575"/>
              <a:gd name="connsiteY24" fmla="*/ 724238 h 955271"/>
              <a:gd name="connsiteX25" fmla="*/ 1280768 w 5741575"/>
              <a:gd name="connsiteY25" fmla="*/ 699122 h 955271"/>
              <a:gd name="connsiteX26" fmla="*/ 1352027 w 5741575"/>
              <a:gd name="connsiteY26" fmla="*/ 704323 h 955271"/>
              <a:gd name="connsiteX27" fmla="*/ 1374314 w 5741575"/>
              <a:gd name="connsiteY27" fmla="*/ 688815 h 955271"/>
              <a:gd name="connsiteX28" fmla="*/ 1378034 w 5741575"/>
              <a:gd name="connsiteY28" fmla="*/ 685842 h 955271"/>
              <a:gd name="connsiteX29" fmla="*/ 1395604 w 5741575"/>
              <a:gd name="connsiteY29" fmla="*/ 680460 h 955271"/>
              <a:gd name="connsiteX30" fmla="*/ 1397206 w 5741575"/>
              <a:gd name="connsiteY30" fmla="*/ 670793 h 955271"/>
              <a:gd name="connsiteX31" fmla="*/ 1421250 w 5741575"/>
              <a:gd name="connsiteY31" fmla="*/ 656855 h 955271"/>
              <a:gd name="connsiteX32" fmla="*/ 1454524 w 5741575"/>
              <a:gd name="connsiteY32" fmla="*/ 649224 h 955271"/>
              <a:gd name="connsiteX33" fmla="*/ 1616217 w 5741575"/>
              <a:gd name="connsiteY33" fmla="*/ 622107 h 955271"/>
              <a:gd name="connsiteX34" fmla="*/ 1710928 w 5741575"/>
              <a:gd name="connsiteY34" fmla="*/ 600666 h 955271"/>
              <a:gd name="connsiteX35" fmla="*/ 1743718 w 5741575"/>
              <a:gd name="connsiteY35" fmla="*/ 584327 h 955271"/>
              <a:gd name="connsiteX36" fmla="*/ 1873778 w 5741575"/>
              <a:gd name="connsiteY36" fmla="*/ 530130 h 955271"/>
              <a:gd name="connsiteX37" fmla="*/ 1988411 w 5741575"/>
              <a:gd name="connsiteY37" fmla="*/ 491599 h 955271"/>
              <a:gd name="connsiteX38" fmla="*/ 2085507 w 5741575"/>
              <a:gd name="connsiteY38" fmla="*/ 498527 h 955271"/>
              <a:gd name="connsiteX39" fmla="*/ 2090767 w 5741575"/>
              <a:gd name="connsiteY39" fmla="*/ 490616 h 955271"/>
              <a:gd name="connsiteX40" fmla="*/ 2151143 w 5741575"/>
              <a:gd name="connsiteY40" fmla="*/ 478332 h 955271"/>
              <a:gd name="connsiteX41" fmla="*/ 2378710 w 5741575"/>
              <a:gd name="connsiteY41" fmla="*/ 477570 h 955271"/>
              <a:gd name="connsiteX42" fmla="*/ 2496256 w 5741575"/>
              <a:gd name="connsiteY42" fmla="*/ 452396 h 955271"/>
              <a:gd name="connsiteX43" fmla="*/ 2535387 w 5741575"/>
              <a:gd name="connsiteY43" fmla="*/ 436645 h 955271"/>
              <a:gd name="connsiteX44" fmla="*/ 2601109 w 5741575"/>
              <a:gd name="connsiteY44" fmla="*/ 410678 h 955271"/>
              <a:gd name="connsiteX45" fmla="*/ 2643855 w 5741575"/>
              <a:gd name="connsiteY45" fmla="*/ 374482 h 955271"/>
              <a:gd name="connsiteX46" fmla="*/ 2657726 w 5741575"/>
              <a:gd name="connsiteY46" fmla="*/ 365841 h 955271"/>
              <a:gd name="connsiteX47" fmla="*/ 2687125 w 5741575"/>
              <a:gd name="connsiteY47" fmla="*/ 366820 h 955271"/>
              <a:gd name="connsiteX48" fmla="*/ 2697479 w 5741575"/>
              <a:gd name="connsiteY48" fmla="*/ 361430 h 955271"/>
              <a:gd name="connsiteX49" fmla="*/ 2701547 w 5741575"/>
              <a:gd name="connsiteY49" fmla="*/ 361545 h 955271"/>
              <a:gd name="connsiteX50" fmla="*/ 2711054 w 5741575"/>
              <a:gd name="connsiteY50" fmla="*/ 360597 h 955271"/>
              <a:gd name="connsiteX51" fmla="*/ 2710438 w 5741575"/>
              <a:gd name="connsiteY51" fmla="*/ 366958 h 955271"/>
              <a:gd name="connsiteX52" fmla="*/ 2722936 w 5741575"/>
              <a:gd name="connsiteY52" fmla="*/ 377633 h 955271"/>
              <a:gd name="connsiteX53" fmla="*/ 2777227 w 5741575"/>
              <a:gd name="connsiteY53" fmla="*/ 368972 h 955271"/>
              <a:gd name="connsiteX54" fmla="*/ 2779510 w 5741575"/>
              <a:gd name="connsiteY54" fmla="*/ 361652 h 955271"/>
              <a:gd name="connsiteX55" fmla="*/ 2786278 w 5741575"/>
              <a:gd name="connsiteY55" fmla="*/ 359869 h 955271"/>
              <a:gd name="connsiteX56" fmla="*/ 2792101 w 5741575"/>
              <a:gd name="connsiteY56" fmla="*/ 365927 h 955271"/>
              <a:gd name="connsiteX57" fmla="*/ 2885545 w 5741575"/>
              <a:gd name="connsiteY57" fmla="*/ 372818 h 955271"/>
              <a:gd name="connsiteX58" fmla="*/ 3009558 w 5741575"/>
              <a:gd name="connsiteY58" fmla="*/ 370573 h 955271"/>
              <a:gd name="connsiteX59" fmla="*/ 3095010 w 5741575"/>
              <a:gd name="connsiteY59" fmla="*/ 332454 h 955271"/>
              <a:gd name="connsiteX60" fmla="*/ 3103742 w 5741575"/>
              <a:gd name="connsiteY60" fmla="*/ 337974 h 955271"/>
              <a:gd name="connsiteX61" fmla="*/ 3165093 w 5741575"/>
              <a:gd name="connsiteY61" fmla="*/ 329459 h 955271"/>
              <a:gd name="connsiteX62" fmla="*/ 3373785 w 5741575"/>
              <a:gd name="connsiteY62" fmla="*/ 255680 h 955271"/>
              <a:gd name="connsiteX63" fmla="*/ 3493851 w 5741575"/>
              <a:gd name="connsiteY63" fmla="*/ 240255 h 955271"/>
              <a:gd name="connsiteX64" fmla="*/ 3537470 w 5741575"/>
              <a:gd name="connsiteY64" fmla="*/ 241867 h 955271"/>
              <a:gd name="connsiteX65" fmla="*/ 3610489 w 5741575"/>
              <a:gd name="connsiteY65" fmla="*/ 244128 h 955271"/>
              <a:gd name="connsiteX66" fmla="*/ 3667539 w 5741575"/>
              <a:gd name="connsiteY66" fmla="*/ 263271 h 955271"/>
              <a:gd name="connsiteX67" fmla="*/ 3727614 w 5741575"/>
              <a:gd name="connsiteY67" fmla="*/ 258245 h 955271"/>
              <a:gd name="connsiteX68" fmla="*/ 3738369 w 5741575"/>
              <a:gd name="connsiteY68" fmla="*/ 234506 h 955271"/>
              <a:gd name="connsiteX69" fmla="*/ 3803670 w 5741575"/>
              <a:gd name="connsiteY69" fmla="*/ 236457 h 955271"/>
              <a:gd name="connsiteX70" fmla="*/ 3903080 w 5741575"/>
              <a:gd name="connsiteY70" fmla="*/ 241890 h 955271"/>
              <a:gd name="connsiteX71" fmla="*/ 4114838 w 5741575"/>
              <a:gd name="connsiteY71" fmla="*/ 238165 h 955271"/>
              <a:gd name="connsiteX72" fmla="*/ 4271023 w 5741575"/>
              <a:gd name="connsiteY72" fmla="*/ 241959 h 955271"/>
              <a:gd name="connsiteX73" fmla="*/ 4367397 w 5741575"/>
              <a:gd name="connsiteY73" fmla="*/ 271442 h 955271"/>
              <a:gd name="connsiteX74" fmla="*/ 4495366 w 5741575"/>
              <a:gd name="connsiteY74" fmla="*/ 271618 h 955271"/>
              <a:gd name="connsiteX75" fmla="*/ 4517347 w 5741575"/>
              <a:gd name="connsiteY75" fmla="*/ 275639 h 955271"/>
              <a:gd name="connsiteX76" fmla="*/ 4546116 w 5741575"/>
              <a:gd name="connsiteY76" fmla="*/ 268568 h 955271"/>
              <a:gd name="connsiteX77" fmla="*/ 4661259 w 5741575"/>
              <a:gd name="connsiteY77" fmla="*/ 238966 h 955271"/>
              <a:gd name="connsiteX78" fmla="*/ 4750403 w 5741575"/>
              <a:gd name="connsiteY78" fmla="*/ 204364 h 955271"/>
              <a:gd name="connsiteX79" fmla="*/ 4867614 w 5741575"/>
              <a:gd name="connsiteY79" fmla="*/ 208668 h 955271"/>
              <a:gd name="connsiteX80" fmla="*/ 4937036 w 5741575"/>
              <a:gd name="connsiteY80" fmla="*/ 195446 h 955271"/>
              <a:gd name="connsiteX81" fmla="*/ 5047626 w 5741575"/>
              <a:gd name="connsiteY81" fmla="*/ 149604 h 955271"/>
              <a:gd name="connsiteX82" fmla="*/ 5200247 w 5741575"/>
              <a:gd name="connsiteY82" fmla="*/ 142695 h 955271"/>
              <a:gd name="connsiteX83" fmla="*/ 5235691 w 5741575"/>
              <a:gd name="connsiteY83" fmla="*/ 173330 h 955271"/>
              <a:gd name="connsiteX84" fmla="*/ 5280133 w 5741575"/>
              <a:gd name="connsiteY84" fmla="*/ 189342 h 955271"/>
              <a:gd name="connsiteX85" fmla="*/ 5291963 w 5741575"/>
              <a:gd name="connsiteY85" fmla="*/ 139446 h 955271"/>
              <a:gd name="connsiteX86" fmla="*/ 5418472 w 5741575"/>
              <a:gd name="connsiteY86" fmla="*/ 89163 h 955271"/>
              <a:gd name="connsiteX87" fmla="*/ 5482354 w 5741575"/>
              <a:gd name="connsiteY87" fmla="*/ 69470 h 955271"/>
              <a:gd name="connsiteX88" fmla="*/ 5583280 w 5741575"/>
              <a:gd name="connsiteY88" fmla="*/ 49787 h 955271"/>
              <a:gd name="connsiteX89" fmla="*/ 5613766 w 5741575"/>
              <a:gd name="connsiteY89" fmla="*/ 41855 h 955271"/>
              <a:gd name="connsiteX90" fmla="*/ 5684952 w 5741575"/>
              <a:gd name="connsiteY90" fmla="*/ 26088 h 955271"/>
              <a:gd name="connsiteX91" fmla="*/ 5741575 w 5741575"/>
              <a:gd name="connsiteY91"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39115 w 5741575"/>
              <a:gd name="connsiteY7" fmla="*/ 949326 h 955271"/>
              <a:gd name="connsiteX8" fmla="*/ 93851 w 5741575"/>
              <a:gd name="connsiteY8" fmla="*/ 945611 h 955271"/>
              <a:gd name="connsiteX9" fmla="*/ 148657 w 5741575"/>
              <a:gd name="connsiteY9" fmla="*/ 898134 h 955271"/>
              <a:gd name="connsiteX10" fmla="*/ 174554 w 5741575"/>
              <a:gd name="connsiteY10" fmla="*/ 886351 h 955271"/>
              <a:gd name="connsiteX11" fmla="*/ 187633 w 5741575"/>
              <a:gd name="connsiteY11" fmla="*/ 878226 h 955271"/>
              <a:gd name="connsiteX12" fmla="*/ 187961 w 5741575"/>
              <a:gd name="connsiteY12" fmla="*/ 876538 h 955271"/>
              <a:gd name="connsiteX13" fmla="*/ 240501 w 5741575"/>
              <a:gd name="connsiteY13" fmla="*/ 873150 h 955271"/>
              <a:gd name="connsiteX14" fmla="*/ 246345 w 5741575"/>
              <a:gd name="connsiteY14" fmla="*/ 869942 h 955271"/>
              <a:gd name="connsiteX15" fmla="*/ 282041 w 5741575"/>
              <a:gd name="connsiteY15" fmla="*/ 871263 h 955271"/>
              <a:gd name="connsiteX16" fmla="*/ 299711 w 5741575"/>
              <a:gd name="connsiteY16" fmla="*/ 870064 h 955271"/>
              <a:gd name="connsiteX17" fmla="*/ 306299 w 5741575"/>
              <a:gd name="connsiteY17" fmla="*/ 873609 h 955271"/>
              <a:gd name="connsiteX18" fmla="*/ 331571 w 5741575"/>
              <a:gd name="connsiteY18" fmla="*/ 869866 h 955271"/>
              <a:gd name="connsiteX19" fmla="*/ 333872 w 5741575"/>
              <a:gd name="connsiteY19" fmla="*/ 867971 h 955271"/>
              <a:gd name="connsiteX20" fmla="*/ 356953 w 5741575"/>
              <a:gd name="connsiteY20" fmla="*/ 870334 h 955271"/>
              <a:gd name="connsiteX21" fmla="*/ 570239 w 5741575"/>
              <a:gd name="connsiteY21" fmla="*/ 829596 h 955271"/>
              <a:gd name="connsiteX22" fmla="*/ 787156 w 5741575"/>
              <a:gd name="connsiteY22" fmla="*/ 838447 h 955271"/>
              <a:gd name="connsiteX23" fmla="*/ 948872 w 5741575"/>
              <a:gd name="connsiteY23" fmla="*/ 772201 h 955271"/>
              <a:gd name="connsiteX24" fmla="*/ 1212574 w 5741575"/>
              <a:gd name="connsiteY24" fmla="*/ 724238 h 955271"/>
              <a:gd name="connsiteX25" fmla="*/ 1280768 w 5741575"/>
              <a:gd name="connsiteY25" fmla="*/ 699122 h 955271"/>
              <a:gd name="connsiteX26" fmla="*/ 1352027 w 5741575"/>
              <a:gd name="connsiteY26" fmla="*/ 704323 h 955271"/>
              <a:gd name="connsiteX27" fmla="*/ 1374314 w 5741575"/>
              <a:gd name="connsiteY27" fmla="*/ 688815 h 955271"/>
              <a:gd name="connsiteX28" fmla="*/ 1378034 w 5741575"/>
              <a:gd name="connsiteY28" fmla="*/ 685842 h 955271"/>
              <a:gd name="connsiteX29" fmla="*/ 1395604 w 5741575"/>
              <a:gd name="connsiteY29" fmla="*/ 680460 h 955271"/>
              <a:gd name="connsiteX30" fmla="*/ 1397206 w 5741575"/>
              <a:gd name="connsiteY30" fmla="*/ 670793 h 955271"/>
              <a:gd name="connsiteX31" fmla="*/ 1421250 w 5741575"/>
              <a:gd name="connsiteY31" fmla="*/ 656855 h 955271"/>
              <a:gd name="connsiteX32" fmla="*/ 1454524 w 5741575"/>
              <a:gd name="connsiteY32" fmla="*/ 649224 h 955271"/>
              <a:gd name="connsiteX33" fmla="*/ 1616217 w 5741575"/>
              <a:gd name="connsiteY33" fmla="*/ 622107 h 955271"/>
              <a:gd name="connsiteX34" fmla="*/ 1710928 w 5741575"/>
              <a:gd name="connsiteY34" fmla="*/ 600666 h 955271"/>
              <a:gd name="connsiteX35" fmla="*/ 1743718 w 5741575"/>
              <a:gd name="connsiteY35" fmla="*/ 584327 h 955271"/>
              <a:gd name="connsiteX36" fmla="*/ 1873778 w 5741575"/>
              <a:gd name="connsiteY36" fmla="*/ 530130 h 955271"/>
              <a:gd name="connsiteX37" fmla="*/ 1988411 w 5741575"/>
              <a:gd name="connsiteY37" fmla="*/ 491599 h 955271"/>
              <a:gd name="connsiteX38" fmla="*/ 2085507 w 5741575"/>
              <a:gd name="connsiteY38" fmla="*/ 498527 h 955271"/>
              <a:gd name="connsiteX39" fmla="*/ 2090767 w 5741575"/>
              <a:gd name="connsiteY39" fmla="*/ 490616 h 955271"/>
              <a:gd name="connsiteX40" fmla="*/ 2151143 w 5741575"/>
              <a:gd name="connsiteY40" fmla="*/ 478332 h 955271"/>
              <a:gd name="connsiteX41" fmla="*/ 2378710 w 5741575"/>
              <a:gd name="connsiteY41" fmla="*/ 477570 h 955271"/>
              <a:gd name="connsiteX42" fmla="*/ 2496256 w 5741575"/>
              <a:gd name="connsiteY42" fmla="*/ 452396 h 955271"/>
              <a:gd name="connsiteX43" fmla="*/ 2535387 w 5741575"/>
              <a:gd name="connsiteY43" fmla="*/ 436645 h 955271"/>
              <a:gd name="connsiteX44" fmla="*/ 2601109 w 5741575"/>
              <a:gd name="connsiteY44" fmla="*/ 410678 h 955271"/>
              <a:gd name="connsiteX45" fmla="*/ 2643855 w 5741575"/>
              <a:gd name="connsiteY45" fmla="*/ 374482 h 955271"/>
              <a:gd name="connsiteX46" fmla="*/ 2657726 w 5741575"/>
              <a:gd name="connsiteY46" fmla="*/ 365841 h 955271"/>
              <a:gd name="connsiteX47" fmla="*/ 2687125 w 5741575"/>
              <a:gd name="connsiteY47" fmla="*/ 366820 h 955271"/>
              <a:gd name="connsiteX48" fmla="*/ 2697479 w 5741575"/>
              <a:gd name="connsiteY48" fmla="*/ 361430 h 955271"/>
              <a:gd name="connsiteX49" fmla="*/ 2701547 w 5741575"/>
              <a:gd name="connsiteY49" fmla="*/ 361545 h 955271"/>
              <a:gd name="connsiteX50" fmla="*/ 2711054 w 5741575"/>
              <a:gd name="connsiteY50" fmla="*/ 360597 h 955271"/>
              <a:gd name="connsiteX51" fmla="*/ 2710438 w 5741575"/>
              <a:gd name="connsiteY51" fmla="*/ 366958 h 955271"/>
              <a:gd name="connsiteX52" fmla="*/ 2722936 w 5741575"/>
              <a:gd name="connsiteY52" fmla="*/ 377633 h 955271"/>
              <a:gd name="connsiteX53" fmla="*/ 2777227 w 5741575"/>
              <a:gd name="connsiteY53" fmla="*/ 368972 h 955271"/>
              <a:gd name="connsiteX54" fmla="*/ 2779510 w 5741575"/>
              <a:gd name="connsiteY54" fmla="*/ 361652 h 955271"/>
              <a:gd name="connsiteX55" fmla="*/ 2786278 w 5741575"/>
              <a:gd name="connsiteY55" fmla="*/ 359869 h 955271"/>
              <a:gd name="connsiteX56" fmla="*/ 2792101 w 5741575"/>
              <a:gd name="connsiteY56" fmla="*/ 365927 h 955271"/>
              <a:gd name="connsiteX57" fmla="*/ 2885545 w 5741575"/>
              <a:gd name="connsiteY57" fmla="*/ 372818 h 955271"/>
              <a:gd name="connsiteX58" fmla="*/ 3009558 w 5741575"/>
              <a:gd name="connsiteY58" fmla="*/ 370573 h 955271"/>
              <a:gd name="connsiteX59" fmla="*/ 3095010 w 5741575"/>
              <a:gd name="connsiteY59" fmla="*/ 332454 h 955271"/>
              <a:gd name="connsiteX60" fmla="*/ 3103742 w 5741575"/>
              <a:gd name="connsiteY60" fmla="*/ 337974 h 955271"/>
              <a:gd name="connsiteX61" fmla="*/ 3165093 w 5741575"/>
              <a:gd name="connsiteY61" fmla="*/ 329459 h 955271"/>
              <a:gd name="connsiteX62" fmla="*/ 3373785 w 5741575"/>
              <a:gd name="connsiteY62" fmla="*/ 255680 h 955271"/>
              <a:gd name="connsiteX63" fmla="*/ 3493851 w 5741575"/>
              <a:gd name="connsiteY63" fmla="*/ 240255 h 955271"/>
              <a:gd name="connsiteX64" fmla="*/ 3537470 w 5741575"/>
              <a:gd name="connsiteY64" fmla="*/ 241867 h 955271"/>
              <a:gd name="connsiteX65" fmla="*/ 3610489 w 5741575"/>
              <a:gd name="connsiteY65" fmla="*/ 244128 h 955271"/>
              <a:gd name="connsiteX66" fmla="*/ 3667539 w 5741575"/>
              <a:gd name="connsiteY66" fmla="*/ 263271 h 955271"/>
              <a:gd name="connsiteX67" fmla="*/ 3727614 w 5741575"/>
              <a:gd name="connsiteY67" fmla="*/ 258245 h 955271"/>
              <a:gd name="connsiteX68" fmla="*/ 3738369 w 5741575"/>
              <a:gd name="connsiteY68" fmla="*/ 234506 h 955271"/>
              <a:gd name="connsiteX69" fmla="*/ 3803670 w 5741575"/>
              <a:gd name="connsiteY69" fmla="*/ 236457 h 955271"/>
              <a:gd name="connsiteX70" fmla="*/ 3903080 w 5741575"/>
              <a:gd name="connsiteY70" fmla="*/ 241890 h 955271"/>
              <a:gd name="connsiteX71" fmla="*/ 4114838 w 5741575"/>
              <a:gd name="connsiteY71" fmla="*/ 238165 h 955271"/>
              <a:gd name="connsiteX72" fmla="*/ 4271023 w 5741575"/>
              <a:gd name="connsiteY72" fmla="*/ 241959 h 955271"/>
              <a:gd name="connsiteX73" fmla="*/ 4367397 w 5741575"/>
              <a:gd name="connsiteY73" fmla="*/ 271442 h 955271"/>
              <a:gd name="connsiteX74" fmla="*/ 4495366 w 5741575"/>
              <a:gd name="connsiteY74" fmla="*/ 271618 h 955271"/>
              <a:gd name="connsiteX75" fmla="*/ 4517347 w 5741575"/>
              <a:gd name="connsiteY75" fmla="*/ 275639 h 955271"/>
              <a:gd name="connsiteX76" fmla="*/ 4546116 w 5741575"/>
              <a:gd name="connsiteY76" fmla="*/ 268568 h 955271"/>
              <a:gd name="connsiteX77" fmla="*/ 4661259 w 5741575"/>
              <a:gd name="connsiteY77" fmla="*/ 238966 h 955271"/>
              <a:gd name="connsiteX78" fmla="*/ 4750403 w 5741575"/>
              <a:gd name="connsiteY78" fmla="*/ 204364 h 955271"/>
              <a:gd name="connsiteX79" fmla="*/ 4867614 w 5741575"/>
              <a:gd name="connsiteY79" fmla="*/ 208668 h 955271"/>
              <a:gd name="connsiteX80" fmla="*/ 4937036 w 5741575"/>
              <a:gd name="connsiteY80" fmla="*/ 195446 h 955271"/>
              <a:gd name="connsiteX81" fmla="*/ 5047626 w 5741575"/>
              <a:gd name="connsiteY81" fmla="*/ 149604 h 955271"/>
              <a:gd name="connsiteX82" fmla="*/ 5200247 w 5741575"/>
              <a:gd name="connsiteY82" fmla="*/ 142695 h 955271"/>
              <a:gd name="connsiteX83" fmla="*/ 5235691 w 5741575"/>
              <a:gd name="connsiteY83" fmla="*/ 173330 h 955271"/>
              <a:gd name="connsiteX84" fmla="*/ 5280133 w 5741575"/>
              <a:gd name="connsiteY84" fmla="*/ 189342 h 955271"/>
              <a:gd name="connsiteX85" fmla="*/ 5291963 w 5741575"/>
              <a:gd name="connsiteY85" fmla="*/ 139446 h 955271"/>
              <a:gd name="connsiteX86" fmla="*/ 5418472 w 5741575"/>
              <a:gd name="connsiteY86" fmla="*/ 89163 h 955271"/>
              <a:gd name="connsiteX87" fmla="*/ 5482354 w 5741575"/>
              <a:gd name="connsiteY87" fmla="*/ 69470 h 955271"/>
              <a:gd name="connsiteX88" fmla="*/ 5583280 w 5741575"/>
              <a:gd name="connsiteY88" fmla="*/ 49787 h 955271"/>
              <a:gd name="connsiteX89" fmla="*/ 5613766 w 5741575"/>
              <a:gd name="connsiteY89" fmla="*/ 41855 h 955271"/>
              <a:gd name="connsiteX90" fmla="*/ 5684952 w 5741575"/>
              <a:gd name="connsiteY90" fmla="*/ 26088 h 955271"/>
              <a:gd name="connsiteX91" fmla="*/ 5741575 w 5741575"/>
              <a:gd name="connsiteY91"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39115 w 5741575"/>
              <a:gd name="connsiteY7" fmla="*/ 949326 h 955271"/>
              <a:gd name="connsiteX8" fmla="*/ 93851 w 5741575"/>
              <a:gd name="connsiteY8" fmla="*/ 945611 h 955271"/>
              <a:gd name="connsiteX9" fmla="*/ 148657 w 5741575"/>
              <a:gd name="connsiteY9" fmla="*/ 898134 h 955271"/>
              <a:gd name="connsiteX10" fmla="*/ 174554 w 5741575"/>
              <a:gd name="connsiteY10" fmla="*/ 886351 h 955271"/>
              <a:gd name="connsiteX11" fmla="*/ 187633 w 5741575"/>
              <a:gd name="connsiteY11" fmla="*/ 878226 h 955271"/>
              <a:gd name="connsiteX12" fmla="*/ 187961 w 5741575"/>
              <a:gd name="connsiteY12" fmla="*/ 876538 h 955271"/>
              <a:gd name="connsiteX13" fmla="*/ 240501 w 5741575"/>
              <a:gd name="connsiteY13" fmla="*/ 873150 h 955271"/>
              <a:gd name="connsiteX14" fmla="*/ 246345 w 5741575"/>
              <a:gd name="connsiteY14" fmla="*/ 869942 h 955271"/>
              <a:gd name="connsiteX15" fmla="*/ 282041 w 5741575"/>
              <a:gd name="connsiteY15" fmla="*/ 871263 h 955271"/>
              <a:gd name="connsiteX16" fmla="*/ 299711 w 5741575"/>
              <a:gd name="connsiteY16" fmla="*/ 870064 h 955271"/>
              <a:gd name="connsiteX17" fmla="*/ 306299 w 5741575"/>
              <a:gd name="connsiteY17" fmla="*/ 873609 h 955271"/>
              <a:gd name="connsiteX18" fmla="*/ 331571 w 5741575"/>
              <a:gd name="connsiteY18" fmla="*/ 869866 h 955271"/>
              <a:gd name="connsiteX19" fmla="*/ 333872 w 5741575"/>
              <a:gd name="connsiteY19" fmla="*/ 867971 h 955271"/>
              <a:gd name="connsiteX20" fmla="*/ 356953 w 5741575"/>
              <a:gd name="connsiteY20" fmla="*/ 870334 h 955271"/>
              <a:gd name="connsiteX21" fmla="*/ 570239 w 5741575"/>
              <a:gd name="connsiteY21" fmla="*/ 829596 h 955271"/>
              <a:gd name="connsiteX22" fmla="*/ 787156 w 5741575"/>
              <a:gd name="connsiteY22" fmla="*/ 838447 h 955271"/>
              <a:gd name="connsiteX23" fmla="*/ 948872 w 5741575"/>
              <a:gd name="connsiteY23" fmla="*/ 772201 h 955271"/>
              <a:gd name="connsiteX24" fmla="*/ 1212574 w 5741575"/>
              <a:gd name="connsiteY24" fmla="*/ 724238 h 955271"/>
              <a:gd name="connsiteX25" fmla="*/ 1280768 w 5741575"/>
              <a:gd name="connsiteY25" fmla="*/ 699122 h 955271"/>
              <a:gd name="connsiteX26" fmla="*/ 1352027 w 5741575"/>
              <a:gd name="connsiteY26" fmla="*/ 704323 h 955271"/>
              <a:gd name="connsiteX27" fmla="*/ 1374314 w 5741575"/>
              <a:gd name="connsiteY27" fmla="*/ 688815 h 955271"/>
              <a:gd name="connsiteX28" fmla="*/ 1378034 w 5741575"/>
              <a:gd name="connsiteY28" fmla="*/ 685842 h 955271"/>
              <a:gd name="connsiteX29" fmla="*/ 1395604 w 5741575"/>
              <a:gd name="connsiteY29" fmla="*/ 680460 h 955271"/>
              <a:gd name="connsiteX30" fmla="*/ 1397206 w 5741575"/>
              <a:gd name="connsiteY30" fmla="*/ 670793 h 955271"/>
              <a:gd name="connsiteX31" fmla="*/ 1421250 w 5741575"/>
              <a:gd name="connsiteY31" fmla="*/ 656855 h 955271"/>
              <a:gd name="connsiteX32" fmla="*/ 1454524 w 5741575"/>
              <a:gd name="connsiteY32" fmla="*/ 649224 h 955271"/>
              <a:gd name="connsiteX33" fmla="*/ 1616217 w 5741575"/>
              <a:gd name="connsiteY33" fmla="*/ 622107 h 955271"/>
              <a:gd name="connsiteX34" fmla="*/ 1710928 w 5741575"/>
              <a:gd name="connsiteY34" fmla="*/ 600666 h 955271"/>
              <a:gd name="connsiteX35" fmla="*/ 1743718 w 5741575"/>
              <a:gd name="connsiteY35" fmla="*/ 584327 h 955271"/>
              <a:gd name="connsiteX36" fmla="*/ 1873778 w 5741575"/>
              <a:gd name="connsiteY36" fmla="*/ 530130 h 955271"/>
              <a:gd name="connsiteX37" fmla="*/ 1988411 w 5741575"/>
              <a:gd name="connsiteY37" fmla="*/ 491599 h 955271"/>
              <a:gd name="connsiteX38" fmla="*/ 2085507 w 5741575"/>
              <a:gd name="connsiteY38" fmla="*/ 498527 h 955271"/>
              <a:gd name="connsiteX39" fmla="*/ 2090767 w 5741575"/>
              <a:gd name="connsiteY39" fmla="*/ 490616 h 955271"/>
              <a:gd name="connsiteX40" fmla="*/ 2151143 w 5741575"/>
              <a:gd name="connsiteY40" fmla="*/ 478332 h 955271"/>
              <a:gd name="connsiteX41" fmla="*/ 2378710 w 5741575"/>
              <a:gd name="connsiteY41" fmla="*/ 477570 h 955271"/>
              <a:gd name="connsiteX42" fmla="*/ 2496256 w 5741575"/>
              <a:gd name="connsiteY42" fmla="*/ 452396 h 955271"/>
              <a:gd name="connsiteX43" fmla="*/ 2535387 w 5741575"/>
              <a:gd name="connsiteY43" fmla="*/ 436645 h 955271"/>
              <a:gd name="connsiteX44" fmla="*/ 2601109 w 5741575"/>
              <a:gd name="connsiteY44" fmla="*/ 410678 h 955271"/>
              <a:gd name="connsiteX45" fmla="*/ 2643855 w 5741575"/>
              <a:gd name="connsiteY45" fmla="*/ 374482 h 955271"/>
              <a:gd name="connsiteX46" fmla="*/ 2657726 w 5741575"/>
              <a:gd name="connsiteY46" fmla="*/ 365841 h 955271"/>
              <a:gd name="connsiteX47" fmla="*/ 2687125 w 5741575"/>
              <a:gd name="connsiteY47" fmla="*/ 366820 h 955271"/>
              <a:gd name="connsiteX48" fmla="*/ 2697479 w 5741575"/>
              <a:gd name="connsiteY48" fmla="*/ 361430 h 955271"/>
              <a:gd name="connsiteX49" fmla="*/ 2701547 w 5741575"/>
              <a:gd name="connsiteY49" fmla="*/ 361545 h 955271"/>
              <a:gd name="connsiteX50" fmla="*/ 2711054 w 5741575"/>
              <a:gd name="connsiteY50" fmla="*/ 360597 h 955271"/>
              <a:gd name="connsiteX51" fmla="*/ 2710438 w 5741575"/>
              <a:gd name="connsiteY51" fmla="*/ 366958 h 955271"/>
              <a:gd name="connsiteX52" fmla="*/ 2722936 w 5741575"/>
              <a:gd name="connsiteY52" fmla="*/ 377633 h 955271"/>
              <a:gd name="connsiteX53" fmla="*/ 2777227 w 5741575"/>
              <a:gd name="connsiteY53" fmla="*/ 368972 h 955271"/>
              <a:gd name="connsiteX54" fmla="*/ 2779510 w 5741575"/>
              <a:gd name="connsiteY54" fmla="*/ 361652 h 955271"/>
              <a:gd name="connsiteX55" fmla="*/ 2786278 w 5741575"/>
              <a:gd name="connsiteY55" fmla="*/ 359869 h 955271"/>
              <a:gd name="connsiteX56" fmla="*/ 2792101 w 5741575"/>
              <a:gd name="connsiteY56" fmla="*/ 365927 h 955271"/>
              <a:gd name="connsiteX57" fmla="*/ 2885545 w 5741575"/>
              <a:gd name="connsiteY57" fmla="*/ 372818 h 955271"/>
              <a:gd name="connsiteX58" fmla="*/ 3009558 w 5741575"/>
              <a:gd name="connsiteY58" fmla="*/ 370573 h 955271"/>
              <a:gd name="connsiteX59" fmla="*/ 3095010 w 5741575"/>
              <a:gd name="connsiteY59" fmla="*/ 332454 h 955271"/>
              <a:gd name="connsiteX60" fmla="*/ 3103742 w 5741575"/>
              <a:gd name="connsiteY60" fmla="*/ 337974 h 955271"/>
              <a:gd name="connsiteX61" fmla="*/ 3165093 w 5741575"/>
              <a:gd name="connsiteY61" fmla="*/ 329459 h 955271"/>
              <a:gd name="connsiteX62" fmla="*/ 3373785 w 5741575"/>
              <a:gd name="connsiteY62" fmla="*/ 255680 h 955271"/>
              <a:gd name="connsiteX63" fmla="*/ 3493851 w 5741575"/>
              <a:gd name="connsiteY63" fmla="*/ 240255 h 955271"/>
              <a:gd name="connsiteX64" fmla="*/ 3537470 w 5741575"/>
              <a:gd name="connsiteY64" fmla="*/ 241867 h 955271"/>
              <a:gd name="connsiteX65" fmla="*/ 3610489 w 5741575"/>
              <a:gd name="connsiteY65" fmla="*/ 244128 h 955271"/>
              <a:gd name="connsiteX66" fmla="*/ 3667539 w 5741575"/>
              <a:gd name="connsiteY66" fmla="*/ 263271 h 955271"/>
              <a:gd name="connsiteX67" fmla="*/ 3727614 w 5741575"/>
              <a:gd name="connsiteY67" fmla="*/ 258245 h 955271"/>
              <a:gd name="connsiteX68" fmla="*/ 3738369 w 5741575"/>
              <a:gd name="connsiteY68" fmla="*/ 234506 h 955271"/>
              <a:gd name="connsiteX69" fmla="*/ 3803670 w 5741575"/>
              <a:gd name="connsiteY69" fmla="*/ 236457 h 955271"/>
              <a:gd name="connsiteX70" fmla="*/ 3903080 w 5741575"/>
              <a:gd name="connsiteY70" fmla="*/ 241890 h 955271"/>
              <a:gd name="connsiteX71" fmla="*/ 4114838 w 5741575"/>
              <a:gd name="connsiteY71" fmla="*/ 238165 h 955271"/>
              <a:gd name="connsiteX72" fmla="*/ 4271023 w 5741575"/>
              <a:gd name="connsiteY72" fmla="*/ 241959 h 955271"/>
              <a:gd name="connsiteX73" fmla="*/ 4367397 w 5741575"/>
              <a:gd name="connsiteY73" fmla="*/ 271442 h 955271"/>
              <a:gd name="connsiteX74" fmla="*/ 4495366 w 5741575"/>
              <a:gd name="connsiteY74" fmla="*/ 271618 h 955271"/>
              <a:gd name="connsiteX75" fmla="*/ 4517347 w 5741575"/>
              <a:gd name="connsiteY75" fmla="*/ 275639 h 955271"/>
              <a:gd name="connsiteX76" fmla="*/ 4546116 w 5741575"/>
              <a:gd name="connsiteY76" fmla="*/ 268568 h 955271"/>
              <a:gd name="connsiteX77" fmla="*/ 4661259 w 5741575"/>
              <a:gd name="connsiteY77" fmla="*/ 238966 h 955271"/>
              <a:gd name="connsiteX78" fmla="*/ 4750403 w 5741575"/>
              <a:gd name="connsiteY78" fmla="*/ 204364 h 955271"/>
              <a:gd name="connsiteX79" fmla="*/ 4867614 w 5741575"/>
              <a:gd name="connsiteY79" fmla="*/ 208668 h 955271"/>
              <a:gd name="connsiteX80" fmla="*/ 4937036 w 5741575"/>
              <a:gd name="connsiteY80" fmla="*/ 195446 h 955271"/>
              <a:gd name="connsiteX81" fmla="*/ 5047626 w 5741575"/>
              <a:gd name="connsiteY81" fmla="*/ 149604 h 955271"/>
              <a:gd name="connsiteX82" fmla="*/ 5200247 w 5741575"/>
              <a:gd name="connsiteY82" fmla="*/ 142695 h 955271"/>
              <a:gd name="connsiteX83" fmla="*/ 5235691 w 5741575"/>
              <a:gd name="connsiteY83" fmla="*/ 173330 h 955271"/>
              <a:gd name="connsiteX84" fmla="*/ 5280133 w 5741575"/>
              <a:gd name="connsiteY84" fmla="*/ 189342 h 955271"/>
              <a:gd name="connsiteX85" fmla="*/ 5291963 w 5741575"/>
              <a:gd name="connsiteY85" fmla="*/ 139446 h 955271"/>
              <a:gd name="connsiteX86" fmla="*/ 5418472 w 5741575"/>
              <a:gd name="connsiteY86" fmla="*/ 89163 h 955271"/>
              <a:gd name="connsiteX87" fmla="*/ 5482354 w 5741575"/>
              <a:gd name="connsiteY87" fmla="*/ 69470 h 955271"/>
              <a:gd name="connsiteX88" fmla="*/ 5583280 w 5741575"/>
              <a:gd name="connsiteY88" fmla="*/ 49787 h 955271"/>
              <a:gd name="connsiteX89" fmla="*/ 5613766 w 5741575"/>
              <a:gd name="connsiteY89" fmla="*/ 41855 h 955271"/>
              <a:gd name="connsiteX90" fmla="*/ 5684952 w 5741575"/>
              <a:gd name="connsiteY90" fmla="*/ 26088 h 955271"/>
              <a:gd name="connsiteX91" fmla="*/ 5741575 w 5741575"/>
              <a:gd name="connsiteY91"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39115 w 5741575"/>
              <a:gd name="connsiteY7" fmla="*/ 949326 h 955271"/>
              <a:gd name="connsiteX8" fmla="*/ 93851 w 5741575"/>
              <a:gd name="connsiteY8" fmla="*/ 945611 h 955271"/>
              <a:gd name="connsiteX9" fmla="*/ 148657 w 5741575"/>
              <a:gd name="connsiteY9" fmla="*/ 898134 h 955271"/>
              <a:gd name="connsiteX10" fmla="*/ 174554 w 5741575"/>
              <a:gd name="connsiteY10" fmla="*/ 886351 h 955271"/>
              <a:gd name="connsiteX11" fmla="*/ 187633 w 5741575"/>
              <a:gd name="connsiteY11" fmla="*/ 878226 h 955271"/>
              <a:gd name="connsiteX12" fmla="*/ 187961 w 5741575"/>
              <a:gd name="connsiteY12" fmla="*/ 876538 h 955271"/>
              <a:gd name="connsiteX13" fmla="*/ 240501 w 5741575"/>
              <a:gd name="connsiteY13" fmla="*/ 873150 h 955271"/>
              <a:gd name="connsiteX14" fmla="*/ 246345 w 5741575"/>
              <a:gd name="connsiteY14" fmla="*/ 869942 h 955271"/>
              <a:gd name="connsiteX15" fmla="*/ 282041 w 5741575"/>
              <a:gd name="connsiteY15" fmla="*/ 871263 h 955271"/>
              <a:gd name="connsiteX16" fmla="*/ 299711 w 5741575"/>
              <a:gd name="connsiteY16" fmla="*/ 870064 h 955271"/>
              <a:gd name="connsiteX17" fmla="*/ 306299 w 5741575"/>
              <a:gd name="connsiteY17" fmla="*/ 873609 h 955271"/>
              <a:gd name="connsiteX18" fmla="*/ 331571 w 5741575"/>
              <a:gd name="connsiteY18" fmla="*/ 869866 h 955271"/>
              <a:gd name="connsiteX19" fmla="*/ 333872 w 5741575"/>
              <a:gd name="connsiteY19" fmla="*/ 867971 h 955271"/>
              <a:gd name="connsiteX20" fmla="*/ 356953 w 5741575"/>
              <a:gd name="connsiteY20" fmla="*/ 870334 h 955271"/>
              <a:gd name="connsiteX21" fmla="*/ 570239 w 5741575"/>
              <a:gd name="connsiteY21" fmla="*/ 829596 h 955271"/>
              <a:gd name="connsiteX22" fmla="*/ 787156 w 5741575"/>
              <a:gd name="connsiteY22" fmla="*/ 838447 h 955271"/>
              <a:gd name="connsiteX23" fmla="*/ 948872 w 5741575"/>
              <a:gd name="connsiteY23" fmla="*/ 772201 h 955271"/>
              <a:gd name="connsiteX24" fmla="*/ 1127089 w 5741575"/>
              <a:gd name="connsiteY24" fmla="*/ 746926 h 955271"/>
              <a:gd name="connsiteX25" fmla="*/ 1280768 w 5741575"/>
              <a:gd name="connsiteY25" fmla="*/ 699122 h 955271"/>
              <a:gd name="connsiteX26" fmla="*/ 1352027 w 5741575"/>
              <a:gd name="connsiteY26" fmla="*/ 704323 h 955271"/>
              <a:gd name="connsiteX27" fmla="*/ 1374314 w 5741575"/>
              <a:gd name="connsiteY27" fmla="*/ 688815 h 955271"/>
              <a:gd name="connsiteX28" fmla="*/ 1378034 w 5741575"/>
              <a:gd name="connsiteY28" fmla="*/ 685842 h 955271"/>
              <a:gd name="connsiteX29" fmla="*/ 1395604 w 5741575"/>
              <a:gd name="connsiteY29" fmla="*/ 680460 h 955271"/>
              <a:gd name="connsiteX30" fmla="*/ 1397206 w 5741575"/>
              <a:gd name="connsiteY30" fmla="*/ 670793 h 955271"/>
              <a:gd name="connsiteX31" fmla="*/ 1421250 w 5741575"/>
              <a:gd name="connsiteY31" fmla="*/ 656855 h 955271"/>
              <a:gd name="connsiteX32" fmla="*/ 1454524 w 5741575"/>
              <a:gd name="connsiteY32" fmla="*/ 649224 h 955271"/>
              <a:gd name="connsiteX33" fmla="*/ 1616217 w 5741575"/>
              <a:gd name="connsiteY33" fmla="*/ 622107 h 955271"/>
              <a:gd name="connsiteX34" fmla="*/ 1710928 w 5741575"/>
              <a:gd name="connsiteY34" fmla="*/ 600666 h 955271"/>
              <a:gd name="connsiteX35" fmla="*/ 1743718 w 5741575"/>
              <a:gd name="connsiteY35" fmla="*/ 584327 h 955271"/>
              <a:gd name="connsiteX36" fmla="*/ 1873778 w 5741575"/>
              <a:gd name="connsiteY36" fmla="*/ 530130 h 955271"/>
              <a:gd name="connsiteX37" fmla="*/ 1988411 w 5741575"/>
              <a:gd name="connsiteY37" fmla="*/ 491599 h 955271"/>
              <a:gd name="connsiteX38" fmla="*/ 2085507 w 5741575"/>
              <a:gd name="connsiteY38" fmla="*/ 498527 h 955271"/>
              <a:gd name="connsiteX39" fmla="*/ 2090767 w 5741575"/>
              <a:gd name="connsiteY39" fmla="*/ 490616 h 955271"/>
              <a:gd name="connsiteX40" fmla="*/ 2151143 w 5741575"/>
              <a:gd name="connsiteY40" fmla="*/ 478332 h 955271"/>
              <a:gd name="connsiteX41" fmla="*/ 2378710 w 5741575"/>
              <a:gd name="connsiteY41" fmla="*/ 477570 h 955271"/>
              <a:gd name="connsiteX42" fmla="*/ 2496256 w 5741575"/>
              <a:gd name="connsiteY42" fmla="*/ 452396 h 955271"/>
              <a:gd name="connsiteX43" fmla="*/ 2535387 w 5741575"/>
              <a:gd name="connsiteY43" fmla="*/ 436645 h 955271"/>
              <a:gd name="connsiteX44" fmla="*/ 2601109 w 5741575"/>
              <a:gd name="connsiteY44" fmla="*/ 410678 h 955271"/>
              <a:gd name="connsiteX45" fmla="*/ 2643855 w 5741575"/>
              <a:gd name="connsiteY45" fmla="*/ 374482 h 955271"/>
              <a:gd name="connsiteX46" fmla="*/ 2657726 w 5741575"/>
              <a:gd name="connsiteY46" fmla="*/ 365841 h 955271"/>
              <a:gd name="connsiteX47" fmla="*/ 2687125 w 5741575"/>
              <a:gd name="connsiteY47" fmla="*/ 366820 h 955271"/>
              <a:gd name="connsiteX48" fmla="*/ 2697479 w 5741575"/>
              <a:gd name="connsiteY48" fmla="*/ 361430 h 955271"/>
              <a:gd name="connsiteX49" fmla="*/ 2701547 w 5741575"/>
              <a:gd name="connsiteY49" fmla="*/ 361545 h 955271"/>
              <a:gd name="connsiteX50" fmla="*/ 2711054 w 5741575"/>
              <a:gd name="connsiteY50" fmla="*/ 360597 h 955271"/>
              <a:gd name="connsiteX51" fmla="*/ 2710438 w 5741575"/>
              <a:gd name="connsiteY51" fmla="*/ 366958 h 955271"/>
              <a:gd name="connsiteX52" fmla="*/ 2722936 w 5741575"/>
              <a:gd name="connsiteY52" fmla="*/ 377633 h 955271"/>
              <a:gd name="connsiteX53" fmla="*/ 2777227 w 5741575"/>
              <a:gd name="connsiteY53" fmla="*/ 368972 h 955271"/>
              <a:gd name="connsiteX54" fmla="*/ 2779510 w 5741575"/>
              <a:gd name="connsiteY54" fmla="*/ 361652 h 955271"/>
              <a:gd name="connsiteX55" fmla="*/ 2786278 w 5741575"/>
              <a:gd name="connsiteY55" fmla="*/ 359869 h 955271"/>
              <a:gd name="connsiteX56" fmla="*/ 2792101 w 5741575"/>
              <a:gd name="connsiteY56" fmla="*/ 365927 h 955271"/>
              <a:gd name="connsiteX57" fmla="*/ 2885545 w 5741575"/>
              <a:gd name="connsiteY57" fmla="*/ 372818 h 955271"/>
              <a:gd name="connsiteX58" fmla="*/ 3009558 w 5741575"/>
              <a:gd name="connsiteY58" fmla="*/ 370573 h 955271"/>
              <a:gd name="connsiteX59" fmla="*/ 3095010 w 5741575"/>
              <a:gd name="connsiteY59" fmla="*/ 332454 h 955271"/>
              <a:gd name="connsiteX60" fmla="*/ 3103742 w 5741575"/>
              <a:gd name="connsiteY60" fmla="*/ 337974 h 955271"/>
              <a:gd name="connsiteX61" fmla="*/ 3165093 w 5741575"/>
              <a:gd name="connsiteY61" fmla="*/ 329459 h 955271"/>
              <a:gd name="connsiteX62" fmla="*/ 3373785 w 5741575"/>
              <a:gd name="connsiteY62" fmla="*/ 255680 h 955271"/>
              <a:gd name="connsiteX63" fmla="*/ 3493851 w 5741575"/>
              <a:gd name="connsiteY63" fmla="*/ 240255 h 955271"/>
              <a:gd name="connsiteX64" fmla="*/ 3537470 w 5741575"/>
              <a:gd name="connsiteY64" fmla="*/ 241867 h 955271"/>
              <a:gd name="connsiteX65" fmla="*/ 3610489 w 5741575"/>
              <a:gd name="connsiteY65" fmla="*/ 244128 h 955271"/>
              <a:gd name="connsiteX66" fmla="*/ 3667539 w 5741575"/>
              <a:gd name="connsiteY66" fmla="*/ 263271 h 955271"/>
              <a:gd name="connsiteX67" fmla="*/ 3727614 w 5741575"/>
              <a:gd name="connsiteY67" fmla="*/ 258245 h 955271"/>
              <a:gd name="connsiteX68" fmla="*/ 3738369 w 5741575"/>
              <a:gd name="connsiteY68" fmla="*/ 234506 h 955271"/>
              <a:gd name="connsiteX69" fmla="*/ 3803670 w 5741575"/>
              <a:gd name="connsiteY69" fmla="*/ 236457 h 955271"/>
              <a:gd name="connsiteX70" fmla="*/ 3903080 w 5741575"/>
              <a:gd name="connsiteY70" fmla="*/ 241890 h 955271"/>
              <a:gd name="connsiteX71" fmla="*/ 4114838 w 5741575"/>
              <a:gd name="connsiteY71" fmla="*/ 238165 h 955271"/>
              <a:gd name="connsiteX72" fmla="*/ 4271023 w 5741575"/>
              <a:gd name="connsiteY72" fmla="*/ 241959 h 955271"/>
              <a:gd name="connsiteX73" fmla="*/ 4367397 w 5741575"/>
              <a:gd name="connsiteY73" fmla="*/ 271442 h 955271"/>
              <a:gd name="connsiteX74" fmla="*/ 4495366 w 5741575"/>
              <a:gd name="connsiteY74" fmla="*/ 271618 h 955271"/>
              <a:gd name="connsiteX75" fmla="*/ 4517347 w 5741575"/>
              <a:gd name="connsiteY75" fmla="*/ 275639 h 955271"/>
              <a:gd name="connsiteX76" fmla="*/ 4546116 w 5741575"/>
              <a:gd name="connsiteY76" fmla="*/ 268568 h 955271"/>
              <a:gd name="connsiteX77" fmla="*/ 4661259 w 5741575"/>
              <a:gd name="connsiteY77" fmla="*/ 238966 h 955271"/>
              <a:gd name="connsiteX78" fmla="*/ 4750403 w 5741575"/>
              <a:gd name="connsiteY78" fmla="*/ 204364 h 955271"/>
              <a:gd name="connsiteX79" fmla="*/ 4867614 w 5741575"/>
              <a:gd name="connsiteY79" fmla="*/ 208668 h 955271"/>
              <a:gd name="connsiteX80" fmla="*/ 4937036 w 5741575"/>
              <a:gd name="connsiteY80" fmla="*/ 195446 h 955271"/>
              <a:gd name="connsiteX81" fmla="*/ 5047626 w 5741575"/>
              <a:gd name="connsiteY81" fmla="*/ 149604 h 955271"/>
              <a:gd name="connsiteX82" fmla="*/ 5200247 w 5741575"/>
              <a:gd name="connsiteY82" fmla="*/ 142695 h 955271"/>
              <a:gd name="connsiteX83" fmla="*/ 5235691 w 5741575"/>
              <a:gd name="connsiteY83" fmla="*/ 173330 h 955271"/>
              <a:gd name="connsiteX84" fmla="*/ 5280133 w 5741575"/>
              <a:gd name="connsiteY84" fmla="*/ 189342 h 955271"/>
              <a:gd name="connsiteX85" fmla="*/ 5291963 w 5741575"/>
              <a:gd name="connsiteY85" fmla="*/ 139446 h 955271"/>
              <a:gd name="connsiteX86" fmla="*/ 5418472 w 5741575"/>
              <a:gd name="connsiteY86" fmla="*/ 89163 h 955271"/>
              <a:gd name="connsiteX87" fmla="*/ 5482354 w 5741575"/>
              <a:gd name="connsiteY87" fmla="*/ 69470 h 955271"/>
              <a:gd name="connsiteX88" fmla="*/ 5583280 w 5741575"/>
              <a:gd name="connsiteY88" fmla="*/ 49787 h 955271"/>
              <a:gd name="connsiteX89" fmla="*/ 5613766 w 5741575"/>
              <a:gd name="connsiteY89" fmla="*/ 41855 h 955271"/>
              <a:gd name="connsiteX90" fmla="*/ 5684952 w 5741575"/>
              <a:gd name="connsiteY90" fmla="*/ 26088 h 955271"/>
              <a:gd name="connsiteX91" fmla="*/ 5741575 w 5741575"/>
              <a:gd name="connsiteY91"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39115 w 5741575"/>
              <a:gd name="connsiteY7" fmla="*/ 949326 h 955271"/>
              <a:gd name="connsiteX8" fmla="*/ 93851 w 5741575"/>
              <a:gd name="connsiteY8" fmla="*/ 945611 h 955271"/>
              <a:gd name="connsiteX9" fmla="*/ 148657 w 5741575"/>
              <a:gd name="connsiteY9" fmla="*/ 898134 h 955271"/>
              <a:gd name="connsiteX10" fmla="*/ 174554 w 5741575"/>
              <a:gd name="connsiteY10" fmla="*/ 886351 h 955271"/>
              <a:gd name="connsiteX11" fmla="*/ 187633 w 5741575"/>
              <a:gd name="connsiteY11" fmla="*/ 878226 h 955271"/>
              <a:gd name="connsiteX12" fmla="*/ 187961 w 5741575"/>
              <a:gd name="connsiteY12" fmla="*/ 876538 h 955271"/>
              <a:gd name="connsiteX13" fmla="*/ 240501 w 5741575"/>
              <a:gd name="connsiteY13" fmla="*/ 873150 h 955271"/>
              <a:gd name="connsiteX14" fmla="*/ 246345 w 5741575"/>
              <a:gd name="connsiteY14" fmla="*/ 869942 h 955271"/>
              <a:gd name="connsiteX15" fmla="*/ 282041 w 5741575"/>
              <a:gd name="connsiteY15" fmla="*/ 871263 h 955271"/>
              <a:gd name="connsiteX16" fmla="*/ 299711 w 5741575"/>
              <a:gd name="connsiteY16" fmla="*/ 870064 h 955271"/>
              <a:gd name="connsiteX17" fmla="*/ 306299 w 5741575"/>
              <a:gd name="connsiteY17" fmla="*/ 873609 h 955271"/>
              <a:gd name="connsiteX18" fmla="*/ 331571 w 5741575"/>
              <a:gd name="connsiteY18" fmla="*/ 869866 h 955271"/>
              <a:gd name="connsiteX19" fmla="*/ 333872 w 5741575"/>
              <a:gd name="connsiteY19" fmla="*/ 867971 h 955271"/>
              <a:gd name="connsiteX20" fmla="*/ 356953 w 5741575"/>
              <a:gd name="connsiteY20" fmla="*/ 870334 h 955271"/>
              <a:gd name="connsiteX21" fmla="*/ 570239 w 5741575"/>
              <a:gd name="connsiteY21" fmla="*/ 829596 h 955271"/>
              <a:gd name="connsiteX22" fmla="*/ 787156 w 5741575"/>
              <a:gd name="connsiteY22" fmla="*/ 838447 h 955271"/>
              <a:gd name="connsiteX23" fmla="*/ 948872 w 5741575"/>
              <a:gd name="connsiteY23" fmla="*/ 772201 h 955271"/>
              <a:gd name="connsiteX24" fmla="*/ 1127089 w 5741575"/>
              <a:gd name="connsiteY24" fmla="*/ 746926 h 955271"/>
              <a:gd name="connsiteX25" fmla="*/ 1220426 w 5741575"/>
              <a:gd name="connsiteY25" fmla="*/ 721810 h 955271"/>
              <a:gd name="connsiteX26" fmla="*/ 1352027 w 5741575"/>
              <a:gd name="connsiteY26" fmla="*/ 704323 h 955271"/>
              <a:gd name="connsiteX27" fmla="*/ 1374314 w 5741575"/>
              <a:gd name="connsiteY27" fmla="*/ 688815 h 955271"/>
              <a:gd name="connsiteX28" fmla="*/ 1378034 w 5741575"/>
              <a:gd name="connsiteY28" fmla="*/ 685842 h 955271"/>
              <a:gd name="connsiteX29" fmla="*/ 1395604 w 5741575"/>
              <a:gd name="connsiteY29" fmla="*/ 680460 h 955271"/>
              <a:gd name="connsiteX30" fmla="*/ 1397206 w 5741575"/>
              <a:gd name="connsiteY30" fmla="*/ 670793 h 955271"/>
              <a:gd name="connsiteX31" fmla="*/ 1421250 w 5741575"/>
              <a:gd name="connsiteY31" fmla="*/ 656855 h 955271"/>
              <a:gd name="connsiteX32" fmla="*/ 1454524 w 5741575"/>
              <a:gd name="connsiteY32" fmla="*/ 649224 h 955271"/>
              <a:gd name="connsiteX33" fmla="*/ 1616217 w 5741575"/>
              <a:gd name="connsiteY33" fmla="*/ 622107 h 955271"/>
              <a:gd name="connsiteX34" fmla="*/ 1710928 w 5741575"/>
              <a:gd name="connsiteY34" fmla="*/ 600666 h 955271"/>
              <a:gd name="connsiteX35" fmla="*/ 1743718 w 5741575"/>
              <a:gd name="connsiteY35" fmla="*/ 584327 h 955271"/>
              <a:gd name="connsiteX36" fmla="*/ 1873778 w 5741575"/>
              <a:gd name="connsiteY36" fmla="*/ 530130 h 955271"/>
              <a:gd name="connsiteX37" fmla="*/ 1988411 w 5741575"/>
              <a:gd name="connsiteY37" fmla="*/ 491599 h 955271"/>
              <a:gd name="connsiteX38" fmla="*/ 2085507 w 5741575"/>
              <a:gd name="connsiteY38" fmla="*/ 498527 h 955271"/>
              <a:gd name="connsiteX39" fmla="*/ 2090767 w 5741575"/>
              <a:gd name="connsiteY39" fmla="*/ 490616 h 955271"/>
              <a:gd name="connsiteX40" fmla="*/ 2151143 w 5741575"/>
              <a:gd name="connsiteY40" fmla="*/ 478332 h 955271"/>
              <a:gd name="connsiteX41" fmla="*/ 2378710 w 5741575"/>
              <a:gd name="connsiteY41" fmla="*/ 477570 h 955271"/>
              <a:gd name="connsiteX42" fmla="*/ 2496256 w 5741575"/>
              <a:gd name="connsiteY42" fmla="*/ 452396 h 955271"/>
              <a:gd name="connsiteX43" fmla="*/ 2535387 w 5741575"/>
              <a:gd name="connsiteY43" fmla="*/ 436645 h 955271"/>
              <a:gd name="connsiteX44" fmla="*/ 2601109 w 5741575"/>
              <a:gd name="connsiteY44" fmla="*/ 410678 h 955271"/>
              <a:gd name="connsiteX45" fmla="*/ 2643855 w 5741575"/>
              <a:gd name="connsiteY45" fmla="*/ 374482 h 955271"/>
              <a:gd name="connsiteX46" fmla="*/ 2657726 w 5741575"/>
              <a:gd name="connsiteY46" fmla="*/ 365841 h 955271"/>
              <a:gd name="connsiteX47" fmla="*/ 2687125 w 5741575"/>
              <a:gd name="connsiteY47" fmla="*/ 366820 h 955271"/>
              <a:gd name="connsiteX48" fmla="*/ 2697479 w 5741575"/>
              <a:gd name="connsiteY48" fmla="*/ 361430 h 955271"/>
              <a:gd name="connsiteX49" fmla="*/ 2701547 w 5741575"/>
              <a:gd name="connsiteY49" fmla="*/ 361545 h 955271"/>
              <a:gd name="connsiteX50" fmla="*/ 2711054 w 5741575"/>
              <a:gd name="connsiteY50" fmla="*/ 360597 h 955271"/>
              <a:gd name="connsiteX51" fmla="*/ 2710438 w 5741575"/>
              <a:gd name="connsiteY51" fmla="*/ 366958 h 955271"/>
              <a:gd name="connsiteX52" fmla="*/ 2722936 w 5741575"/>
              <a:gd name="connsiteY52" fmla="*/ 377633 h 955271"/>
              <a:gd name="connsiteX53" fmla="*/ 2777227 w 5741575"/>
              <a:gd name="connsiteY53" fmla="*/ 368972 h 955271"/>
              <a:gd name="connsiteX54" fmla="*/ 2779510 w 5741575"/>
              <a:gd name="connsiteY54" fmla="*/ 361652 h 955271"/>
              <a:gd name="connsiteX55" fmla="*/ 2786278 w 5741575"/>
              <a:gd name="connsiteY55" fmla="*/ 359869 h 955271"/>
              <a:gd name="connsiteX56" fmla="*/ 2792101 w 5741575"/>
              <a:gd name="connsiteY56" fmla="*/ 365927 h 955271"/>
              <a:gd name="connsiteX57" fmla="*/ 2885545 w 5741575"/>
              <a:gd name="connsiteY57" fmla="*/ 372818 h 955271"/>
              <a:gd name="connsiteX58" fmla="*/ 3009558 w 5741575"/>
              <a:gd name="connsiteY58" fmla="*/ 370573 h 955271"/>
              <a:gd name="connsiteX59" fmla="*/ 3095010 w 5741575"/>
              <a:gd name="connsiteY59" fmla="*/ 332454 h 955271"/>
              <a:gd name="connsiteX60" fmla="*/ 3103742 w 5741575"/>
              <a:gd name="connsiteY60" fmla="*/ 337974 h 955271"/>
              <a:gd name="connsiteX61" fmla="*/ 3165093 w 5741575"/>
              <a:gd name="connsiteY61" fmla="*/ 329459 h 955271"/>
              <a:gd name="connsiteX62" fmla="*/ 3373785 w 5741575"/>
              <a:gd name="connsiteY62" fmla="*/ 255680 h 955271"/>
              <a:gd name="connsiteX63" fmla="*/ 3493851 w 5741575"/>
              <a:gd name="connsiteY63" fmla="*/ 240255 h 955271"/>
              <a:gd name="connsiteX64" fmla="*/ 3537470 w 5741575"/>
              <a:gd name="connsiteY64" fmla="*/ 241867 h 955271"/>
              <a:gd name="connsiteX65" fmla="*/ 3610489 w 5741575"/>
              <a:gd name="connsiteY65" fmla="*/ 244128 h 955271"/>
              <a:gd name="connsiteX66" fmla="*/ 3667539 w 5741575"/>
              <a:gd name="connsiteY66" fmla="*/ 263271 h 955271"/>
              <a:gd name="connsiteX67" fmla="*/ 3727614 w 5741575"/>
              <a:gd name="connsiteY67" fmla="*/ 258245 h 955271"/>
              <a:gd name="connsiteX68" fmla="*/ 3738369 w 5741575"/>
              <a:gd name="connsiteY68" fmla="*/ 234506 h 955271"/>
              <a:gd name="connsiteX69" fmla="*/ 3803670 w 5741575"/>
              <a:gd name="connsiteY69" fmla="*/ 236457 h 955271"/>
              <a:gd name="connsiteX70" fmla="*/ 3903080 w 5741575"/>
              <a:gd name="connsiteY70" fmla="*/ 241890 h 955271"/>
              <a:gd name="connsiteX71" fmla="*/ 4114838 w 5741575"/>
              <a:gd name="connsiteY71" fmla="*/ 238165 h 955271"/>
              <a:gd name="connsiteX72" fmla="*/ 4271023 w 5741575"/>
              <a:gd name="connsiteY72" fmla="*/ 241959 h 955271"/>
              <a:gd name="connsiteX73" fmla="*/ 4367397 w 5741575"/>
              <a:gd name="connsiteY73" fmla="*/ 271442 h 955271"/>
              <a:gd name="connsiteX74" fmla="*/ 4495366 w 5741575"/>
              <a:gd name="connsiteY74" fmla="*/ 271618 h 955271"/>
              <a:gd name="connsiteX75" fmla="*/ 4517347 w 5741575"/>
              <a:gd name="connsiteY75" fmla="*/ 275639 h 955271"/>
              <a:gd name="connsiteX76" fmla="*/ 4546116 w 5741575"/>
              <a:gd name="connsiteY76" fmla="*/ 268568 h 955271"/>
              <a:gd name="connsiteX77" fmla="*/ 4661259 w 5741575"/>
              <a:gd name="connsiteY77" fmla="*/ 238966 h 955271"/>
              <a:gd name="connsiteX78" fmla="*/ 4750403 w 5741575"/>
              <a:gd name="connsiteY78" fmla="*/ 204364 h 955271"/>
              <a:gd name="connsiteX79" fmla="*/ 4867614 w 5741575"/>
              <a:gd name="connsiteY79" fmla="*/ 208668 h 955271"/>
              <a:gd name="connsiteX80" fmla="*/ 4937036 w 5741575"/>
              <a:gd name="connsiteY80" fmla="*/ 195446 h 955271"/>
              <a:gd name="connsiteX81" fmla="*/ 5047626 w 5741575"/>
              <a:gd name="connsiteY81" fmla="*/ 149604 h 955271"/>
              <a:gd name="connsiteX82" fmla="*/ 5200247 w 5741575"/>
              <a:gd name="connsiteY82" fmla="*/ 142695 h 955271"/>
              <a:gd name="connsiteX83" fmla="*/ 5235691 w 5741575"/>
              <a:gd name="connsiteY83" fmla="*/ 173330 h 955271"/>
              <a:gd name="connsiteX84" fmla="*/ 5280133 w 5741575"/>
              <a:gd name="connsiteY84" fmla="*/ 189342 h 955271"/>
              <a:gd name="connsiteX85" fmla="*/ 5291963 w 5741575"/>
              <a:gd name="connsiteY85" fmla="*/ 139446 h 955271"/>
              <a:gd name="connsiteX86" fmla="*/ 5418472 w 5741575"/>
              <a:gd name="connsiteY86" fmla="*/ 89163 h 955271"/>
              <a:gd name="connsiteX87" fmla="*/ 5482354 w 5741575"/>
              <a:gd name="connsiteY87" fmla="*/ 69470 h 955271"/>
              <a:gd name="connsiteX88" fmla="*/ 5583280 w 5741575"/>
              <a:gd name="connsiteY88" fmla="*/ 49787 h 955271"/>
              <a:gd name="connsiteX89" fmla="*/ 5613766 w 5741575"/>
              <a:gd name="connsiteY89" fmla="*/ 41855 h 955271"/>
              <a:gd name="connsiteX90" fmla="*/ 5684952 w 5741575"/>
              <a:gd name="connsiteY90" fmla="*/ 26088 h 955271"/>
              <a:gd name="connsiteX91" fmla="*/ 5741575 w 5741575"/>
              <a:gd name="connsiteY91"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39115 w 5741575"/>
              <a:gd name="connsiteY7" fmla="*/ 949326 h 955271"/>
              <a:gd name="connsiteX8" fmla="*/ 93851 w 5741575"/>
              <a:gd name="connsiteY8" fmla="*/ 945611 h 955271"/>
              <a:gd name="connsiteX9" fmla="*/ 148657 w 5741575"/>
              <a:gd name="connsiteY9" fmla="*/ 898134 h 955271"/>
              <a:gd name="connsiteX10" fmla="*/ 174554 w 5741575"/>
              <a:gd name="connsiteY10" fmla="*/ 886351 h 955271"/>
              <a:gd name="connsiteX11" fmla="*/ 187633 w 5741575"/>
              <a:gd name="connsiteY11" fmla="*/ 878226 h 955271"/>
              <a:gd name="connsiteX12" fmla="*/ 187961 w 5741575"/>
              <a:gd name="connsiteY12" fmla="*/ 876538 h 955271"/>
              <a:gd name="connsiteX13" fmla="*/ 240501 w 5741575"/>
              <a:gd name="connsiteY13" fmla="*/ 873150 h 955271"/>
              <a:gd name="connsiteX14" fmla="*/ 246345 w 5741575"/>
              <a:gd name="connsiteY14" fmla="*/ 869942 h 955271"/>
              <a:gd name="connsiteX15" fmla="*/ 282041 w 5741575"/>
              <a:gd name="connsiteY15" fmla="*/ 871263 h 955271"/>
              <a:gd name="connsiteX16" fmla="*/ 299711 w 5741575"/>
              <a:gd name="connsiteY16" fmla="*/ 870064 h 955271"/>
              <a:gd name="connsiteX17" fmla="*/ 306299 w 5741575"/>
              <a:gd name="connsiteY17" fmla="*/ 873609 h 955271"/>
              <a:gd name="connsiteX18" fmla="*/ 331571 w 5741575"/>
              <a:gd name="connsiteY18" fmla="*/ 869866 h 955271"/>
              <a:gd name="connsiteX19" fmla="*/ 333872 w 5741575"/>
              <a:gd name="connsiteY19" fmla="*/ 867971 h 955271"/>
              <a:gd name="connsiteX20" fmla="*/ 356953 w 5741575"/>
              <a:gd name="connsiteY20" fmla="*/ 870334 h 955271"/>
              <a:gd name="connsiteX21" fmla="*/ 570239 w 5741575"/>
              <a:gd name="connsiteY21" fmla="*/ 829596 h 955271"/>
              <a:gd name="connsiteX22" fmla="*/ 787156 w 5741575"/>
              <a:gd name="connsiteY22" fmla="*/ 838447 h 955271"/>
              <a:gd name="connsiteX23" fmla="*/ 948872 w 5741575"/>
              <a:gd name="connsiteY23" fmla="*/ 772201 h 955271"/>
              <a:gd name="connsiteX24" fmla="*/ 1127089 w 5741575"/>
              <a:gd name="connsiteY24" fmla="*/ 746926 h 955271"/>
              <a:gd name="connsiteX25" fmla="*/ 1220426 w 5741575"/>
              <a:gd name="connsiteY25" fmla="*/ 721810 h 955271"/>
              <a:gd name="connsiteX26" fmla="*/ 1306771 w 5741575"/>
              <a:gd name="connsiteY26" fmla="*/ 717936 h 955271"/>
              <a:gd name="connsiteX27" fmla="*/ 1374314 w 5741575"/>
              <a:gd name="connsiteY27" fmla="*/ 688815 h 955271"/>
              <a:gd name="connsiteX28" fmla="*/ 1378034 w 5741575"/>
              <a:gd name="connsiteY28" fmla="*/ 685842 h 955271"/>
              <a:gd name="connsiteX29" fmla="*/ 1395604 w 5741575"/>
              <a:gd name="connsiteY29" fmla="*/ 680460 h 955271"/>
              <a:gd name="connsiteX30" fmla="*/ 1397206 w 5741575"/>
              <a:gd name="connsiteY30" fmla="*/ 670793 h 955271"/>
              <a:gd name="connsiteX31" fmla="*/ 1421250 w 5741575"/>
              <a:gd name="connsiteY31" fmla="*/ 656855 h 955271"/>
              <a:gd name="connsiteX32" fmla="*/ 1454524 w 5741575"/>
              <a:gd name="connsiteY32" fmla="*/ 649224 h 955271"/>
              <a:gd name="connsiteX33" fmla="*/ 1616217 w 5741575"/>
              <a:gd name="connsiteY33" fmla="*/ 622107 h 955271"/>
              <a:gd name="connsiteX34" fmla="*/ 1710928 w 5741575"/>
              <a:gd name="connsiteY34" fmla="*/ 600666 h 955271"/>
              <a:gd name="connsiteX35" fmla="*/ 1743718 w 5741575"/>
              <a:gd name="connsiteY35" fmla="*/ 584327 h 955271"/>
              <a:gd name="connsiteX36" fmla="*/ 1873778 w 5741575"/>
              <a:gd name="connsiteY36" fmla="*/ 530130 h 955271"/>
              <a:gd name="connsiteX37" fmla="*/ 1988411 w 5741575"/>
              <a:gd name="connsiteY37" fmla="*/ 491599 h 955271"/>
              <a:gd name="connsiteX38" fmla="*/ 2085507 w 5741575"/>
              <a:gd name="connsiteY38" fmla="*/ 498527 h 955271"/>
              <a:gd name="connsiteX39" fmla="*/ 2090767 w 5741575"/>
              <a:gd name="connsiteY39" fmla="*/ 490616 h 955271"/>
              <a:gd name="connsiteX40" fmla="*/ 2151143 w 5741575"/>
              <a:gd name="connsiteY40" fmla="*/ 478332 h 955271"/>
              <a:gd name="connsiteX41" fmla="*/ 2378710 w 5741575"/>
              <a:gd name="connsiteY41" fmla="*/ 477570 h 955271"/>
              <a:gd name="connsiteX42" fmla="*/ 2496256 w 5741575"/>
              <a:gd name="connsiteY42" fmla="*/ 452396 h 955271"/>
              <a:gd name="connsiteX43" fmla="*/ 2535387 w 5741575"/>
              <a:gd name="connsiteY43" fmla="*/ 436645 h 955271"/>
              <a:gd name="connsiteX44" fmla="*/ 2601109 w 5741575"/>
              <a:gd name="connsiteY44" fmla="*/ 410678 h 955271"/>
              <a:gd name="connsiteX45" fmla="*/ 2643855 w 5741575"/>
              <a:gd name="connsiteY45" fmla="*/ 374482 h 955271"/>
              <a:gd name="connsiteX46" fmla="*/ 2657726 w 5741575"/>
              <a:gd name="connsiteY46" fmla="*/ 365841 h 955271"/>
              <a:gd name="connsiteX47" fmla="*/ 2687125 w 5741575"/>
              <a:gd name="connsiteY47" fmla="*/ 366820 h 955271"/>
              <a:gd name="connsiteX48" fmla="*/ 2697479 w 5741575"/>
              <a:gd name="connsiteY48" fmla="*/ 361430 h 955271"/>
              <a:gd name="connsiteX49" fmla="*/ 2701547 w 5741575"/>
              <a:gd name="connsiteY49" fmla="*/ 361545 h 955271"/>
              <a:gd name="connsiteX50" fmla="*/ 2711054 w 5741575"/>
              <a:gd name="connsiteY50" fmla="*/ 360597 h 955271"/>
              <a:gd name="connsiteX51" fmla="*/ 2710438 w 5741575"/>
              <a:gd name="connsiteY51" fmla="*/ 366958 h 955271"/>
              <a:gd name="connsiteX52" fmla="*/ 2722936 w 5741575"/>
              <a:gd name="connsiteY52" fmla="*/ 377633 h 955271"/>
              <a:gd name="connsiteX53" fmla="*/ 2777227 w 5741575"/>
              <a:gd name="connsiteY53" fmla="*/ 368972 h 955271"/>
              <a:gd name="connsiteX54" fmla="*/ 2779510 w 5741575"/>
              <a:gd name="connsiteY54" fmla="*/ 361652 h 955271"/>
              <a:gd name="connsiteX55" fmla="*/ 2786278 w 5741575"/>
              <a:gd name="connsiteY55" fmla="*/ 359869 h 955271"/>
              <a:gd name="connsiteX56" fmla="*/ 2792101 w 5741575"/>
              <a:gd name="connsiteY56" fmla="*/ 365927 h 955271"/>
              <a:gd name="connsiteX57" fmla="*/ 2885545 w 5741575"/>
              <a:gd name="connsiteY57" fmla="*/ 372818 h 955271"/>
              <a:gd name="connsiteX58" fmla="*/ 3009558 w 5741575"/>
              <a:gd name="connsiteY58" fmla="*/ 370573 h 955271"/>
              <a:gd name="connsiteX59" fmla="*/ 3095010 w 5741575"/>
              <a:gd name="connsiteY59" fmla="*/ 332454 h 955271"/>
              <a:gd name="connsiteX60" fmla="*/ 3103742 w 5741575"/>
              <a:gd name="connsiteY60" fmla="*/ 337974 h 955271"/>
              <a:gd name="connsiteX61" fmla="*/ 3165093 w 5741575"/>
              <a:gd name="connsiteY61" fmla="*/ 329459 h 955271"/>
              <a:gd name="connsiteX62" fmla="*/ 3373785 w 5741575"/>
              <a:gd name="connsiteY62" fmla="*/ 255680 h 955271"/>
              <a:gd name="connsiteX63" fmla="*/ 3493851 w 5741575"/>
              <a:gd name="connsiteY63" fmla="*/ 240255 h 955271"/>
              <a:gd name="connsiteX64" fmla="*/ 3537470 w 5741575"/>
              <a:gd name="connsiteY64" fmla="*/ 241867 h 955271"/>
              <a:gd name="connsiteX65" fmla="*/ 3610489 w 5741575"/>
              <a:gd name="connsiteY65" fmla="*/ 244128 h 955271"/>
              <a:gd name="connsiteX66" fmla="*/ 3667539 w 5741575"/>
              <a:gd name="connsiteY66" fmla="*/ 263271 h 955271"/>
              <a:gd name="connsiteX67" fmla="*/ 3727614 w 5741575"/>
              <a:gd name="connsiteY67" fmla="*/ 258245 h 955271"/>
              <a:gd name="connsiteX68" fmla="*/ 3738369 w 5741575"/>
              <a:gd name="connsiteY68" fmla="*/ 234506 h 955271"/>
              <a:gd name="connsiteX69" fmla="*/ 3803670 w 5741575"/>
              <a:gd name="connsiteY69" fmla="*/ 236457 h 955271"/>
              <a:gd name="connsiteX70" fmla="*/ 3903080 w 5741575"/>
              <a:gd name="connsiteY70" fmla="*/ 241890 h 955271"/>
              <a:gd name="connsiteX71" fmla="*/ 4114838 w 5741575"/>
              <a:gd name="connsiteY71" fmla="*/ 238165 h 955271"/>
              <a:gd name="connsiteX72" fmla="*/ 4271023 w 5741575"/>
              <a:gd name="connsiteY72" fmla="*/ 241959 h 955271"/>
              <a:gd name="connsiteX73" fmla="*/ 4367397 w 5741575"/>
              <a:gd name="connsiteY73" fmla="*/ 271442 h 955271"/>
              <a:gd name="connsiteX74" fmla="*/ 4495366 w 5741575"/>
              <a:gd name="connsiteY74" fmla="*/ 271618 h 955271"/>
              <a:gd name="connsiteX75" fmla="*/ 4517347 w 5741575"/>
              <a:gd name="connsiteY75" fmla="*/ 275639 h 955271"/>
              <a:gd name="connsiteX76" fmla="*/ 4546116 w 5741575"/>
              <a:gd name="connsiteY76" fmla="*/ 268568 h 955271"/>
              <a:gd name="connsiteX77" fmla="*/ 4661259 w 5741575"/>
              <a:gd name="connsiteY77" fmla="*/ 238966 h 955271"/>
              <a:gd name="connsiteX78" fmla="*/ 4750403 w 5741575"/>
              <a:gd name="connsiteY78" fmla="*/ 204364 h 955271"/>
              <a:gd name="connsiteX79" fmla="*/ 4867614 w 5741575"/>
              <a:gd name="connsiteY79" fmla="*/ 208668 h 955271"/>
              <a:gd name="connsiteX80" fmla="*/ 4937036 w 5741575"/>
              <a:gd name="connsiteY80" fmla="*/ 195446 h 955271"/>
              <a:gd name="connsiteX81" fmla="*/ 5047626 w 5741575"/>
              <a:gd name="connsiteY81" fmla="*/ 149604 h 955271"/>
              <a:gd name="connsiteX82" fmla="*/ 5200247 w 5741575"/>
              <a:gd name="connsiteY82" fmla="*/ 142695 h 955271"/>
              <a:gd name="connsiteX83" fmla="*/ 5235691 w 5741575"/>
              <a:gd name="connsiteY83" fmla="*/ 173330 h 955271"/>
              <a:gd name="connsiteX84" fmla="*/ 5280133 w 5741575"/>
              <a:gd name="connsiteY84" fmla="*/ 189342 h 955271"/>
              <a:gd name="connsiteX85" fmla="*/ 5291963 w 5741575"/>
              <a:gd name="connsiteY85" fmla="*/ 139446 h 955271"/>
              <a:gd name="connsiteX86" fmla="*/ 5418472 w 5741575"/>
              <a:gd name="connsiteY86" fmla="*/ 89163 h 955271"/>
              <a:gd name="connsiteX87" fmla="*/ 5482354 w 5741575"/>
              <a:gd name="connsiteY87" fmla="*/ 69470 h 955271"/>
              <a:gd name="connsiteX88" fmla="*/ 5583280 w 5741575"/>
              <a:gd name="connsiteY88" fmla="*/ 49787 h 955271"/>
              <a:gd name="connsiteX89" fmla="*/ 5613766 w 5741575"/>
              <a:gd name="connsiteY89" fmla="*/ 41855 h 955271"/>
              <a:gd name="connsiteX90" fmla="*/ 5684952 w 5741575"/>
              <a:gd name="connsiteY90" fmla="*/ 26088 h 955271"/>
              <a:gd name="connsiteX91" fmla="*/ 5741575 w 5741575"/>
              <a:gd name="connsiteY91"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39115 w 5741575"/>
              <a:gd name="connsiteY7" fmla="*/ 949326 h 955271"/>
              <a:gd name="connsiteX8" fmla="*/ 93851 w 5741575"/>
              <a:gd name="connsiteY8" fmla="*/ 945611 h 955271"/>
              <a:gd name="connsiteX9" fmla="*/ 148657 w 5741575"/>
              <a:gd name="connsiteY9" fmla="*/ 898134 h 955271"/>
              <a:gd name="connsiteX10" fmla="*/ 174554 w 5741575"/>
              <a:gd name="connsiteY10" fmla="*/ 886351 h 955271"/>
              <a:gd name="connsiteX11" fmla="*/ 187633 w 5741575"/>
              <a:gd name="connsiteY11" fmla="*/ 878226 h 955271"/>
              <a:gd name="connsiteX12" fmla="*/ 187961 w 5741575"/>
              <a:gd name="connsiteY12" fmla="*/ 876538 h 955271"/>
              <a:gd name="connsiteX13" fmla="*/ 240501 w 5741575"/>
              <a:gd name="connsiteY13" fmla="*/ 873150 h 955271"/>
              <a:gd name="connsiteX14" fmla="*/ 246345 w 5741575"/>
              <a:gd name="connsiteY14" fmla="*/ 869942 h 955271"/>
              <a:gd name="connsiteX15" fmla="*/ 282041 w 5741575"/>
              <a:gd name="connsiteY15" fmla="*/ 871263 h 955271"/>
              <a:gd name="connsiteX16" fmla="*/ 299711 w 5741575"/>
              <a:gd name="connsiteY16" fmla="*/ 870064 h 955271"/>
              <a:gd name="connsiteX17" fmla="*/ 306299 w 5741575"/>
              <a:gd name="connsiteY17" fmla="*/ 873609 h 955271"/>
              <a:gd name="connsiteX18" fmla="*/ 331571 w 5741575"/>
              <a:gd name="connsiteY18" fmla="*/ 869866 h 955271"/>
              <a:gd name="connsiteX19" fmla="*/ 333872 w 5741575"/>
              <a:gd name="connsiteY19" fmla="*/ 867971 h 955271"/>
              <a:gd name="connsiteX20" fmla="*/ 356953 w 5741575"/>
              <a:gd name="connsiteY20" fmla="*/ 870334 h 955271"/>
              <a:gd name="connsiteX21" fmla="*/ 570239 w 5741575"/>
              <a:gd name="connsiteY21" fmla="*/ 829596 h 955271"/>
              <a:gd name="connsiteX22" fmla="*/ 787156 w 5741575"/>
              <a:gd name="connsiteY22" fmla="*/ 838447 h 955271"/>
              <a:gd name="connsiteX23" fmla="*/ 948872 w 5741575"/>
              <a:gd name="connsiteY23" fmla="*/ 772201 h 955271"/>
              <a:gd name="connsiteX24" fmla="*/ 1127089 w 5741575"/>
              <a:gd name="connsiteY24" fmla="*/ 746926 h 955271"/>
              <a:gd name="connsiteX25" fmla="*/ 1220426 w 5741575"/>
              <a:gd name="connsiteY25" fmla="*/ 721810 h 955271"/>
              <a:gd name="connsiteX26" fmla="*/ 1306771 w 5741575"/>
              <a:gd name="connsiteY26" fmla="*/ 717936 h 955271"/>
              <a:gd name="connsiteX27" fmla="*/ 1374314 w 5741575"/>
              <a:gd name="connsiteY27" fmla="*/ 688815 h 955271"/>
              <a:gd name="connsiteX28" fmla="*/ 1378034 w 5741575"/>
              <a:gd name="connsiteY28" fmla="*/ 685842 h 955271"/>
              <a:gd name="connsiteX29" fmla="*/ 1395604 w 5741575"/>
              <a:gd name="connsiteY29" fmla="*/ 680460 h 955271"/>
              <a:gd name="connsiteX30" fmla="*/ 1397206 w 5741575"/>
              <a:gd name="connsiteY30" fmla="*/ 670793 h 955271"/>
              <a:gd name="connsiteX31" fmla="*/ 1421250 w 5741575"/>
              <a:gd name="connsiteY31" fmla="*/ 656855 h 955271"/>
              <a:gd name="connsiteX32" fmla="*/ 1454524 w 5741575"/>
              <a:gd name="connsiteY32" fmla="*/ 649224 h 955271"/>
              <a:gd name="connsiteX33" fmla="*/ 1616217 w 5741575"/>
              <a:gd name="connsiteY33" fmla="*/ 622107 h 955271"/>
              <a:gd name="connsiteX34" fmla="*/ 1710928 w 5741575"/>
              <a:gd name="connsiteY34" fmla="*/ 600666 h 955271"/>
              <a:gd name="connsiteX35" fmla="*/ 1743718 w 5741575"/>
              <a:gd name="connsiteY35" fmla="*/ 584327 h 955271"/>
              <a:gd name="connsiteX36" fmla="*/ 1873778 w 5741575"/>
              <a:gd name="connsiteY36" fmla="*/ 530130 h 955271"/>
              <a:gd name="connsiteX37" fmla="*/ 1988411 w 5741575"/>
              <a:gd name="connsiteY37" fmla="*/ 491599 h 955271"/>
              <a:gd name="connsiteX38" fmla="*/ 2085507 w 5741575"/>
              <a:gd name="connsiteY38" fmla="*/ 498527 h 955271"/>
              <a:gd name="connsiteX39" fmla="*/ 2090767 w 5741575"/>
              <a:gd name="connsiteY39" fmla="*/ 490616 h 955271"/>
              <a:gd name="connsiteX40" fmla="*/ 2151143 w 5741575"/>
              <a:gd name="connsiteY40" fmla="*/ 478332 h 955271"/>
              <a:gd name="connsiteX41" fmla="*/ 2378710 w 5741575"/>
              <a:gd name="connsiteY41" fmla="*/ 477570 h 955271"/>
              <a:gd name="connsiteX42" fmla="*/ 2496256 w 5741575"/>
              <a:gd name="connsiteY42" fmla="*/ 452396 h 955271"/>
              <a:gd name="connsiteX43" fmla="*/ 2535387 w 5741575"/>
              <a:gd name="connsiteY43" fmla="*/ 436645 h 955271"/>
              <a:gd name="connsiteX44" fmla="*/ 2601109 w 5741575"/>
              <a:gd name="connsiteY44" fmla="*/ 410678 h 955271"/>
              <a:gd name="connsiteX45" fmla="*/ 2643855 w 5741575"/>
              <a:gd name="connsiteY45" fmla="*/ 374482 h 955271"/>
              <a:gd name="connsiteX46" fmla="*/ 2657726 w 5741575"/>
              <a:gd name="connsiteY46" fmla="*/ 365841 h 955271"/>
              <a:gd name="connsiteX47" fmla="*/ 2687125 w 5741575"/>
              <a:gd name="connsiteY47" fmla="*/ 366820 h 955271"/>
              <a:gd name="connsiteX48" fmla="*/ 2697479 w 5741575"/>
              <a:gd name="connsiteY48" fmla="*/ 361430 h 955271"/>
              <a:gd name="connsiteX49" fmla="*/ 2701547 w 5741575"/>
              <a:gd name="connsiteY49" fmla="*/ 361545 h 955271"/>
              <a:gd name="connsiteX50" fmla="*/ 2711054 w 5741575"/>
              <a:gd name="connsiteY50" fmla="*/ 360597 h 955271"/>
              <a:gd name="connsiteX51" fmla="*/ 2710438 w 5741575"/>
              <a:gd name="connsiteY51" fmla="*/ 366958 h 955271"/>
              <a:gd name="connsiteX52" fmla="*/ 2722936 w 5741575"/>
              <a:gd name="connsiteY52" fmla="*/ 377633 h 955271"/>
              <a:gd name="connsiteX53" fmla="*/ 2777227 w 5741575"/>
              <a:gd name="connsiteY53" fmla="*/ 368972 h 955271"/>
              <a:gd name="connsiteX54" fmla="*/ 2779510 w 5741575"/>
              <a:gd name="connsiteY54" fmla="*/ 361652 h 955271"/>
              <a:gd name="connsiteX55" fmla="*/ 2786278 w 5741575"/>
              <a:gd name="connsiteY55" fmla="*/ 359869 h 955271"/>
              <a:gd name="connsiteX56" fmla="*/ 2792101 w 5741575"/>
              <a:gd name="connsiteY56" fmla="*/ 365927 h 955271"/>
              <a:gd name="connsiteX57" fmla="*/ 2885545 w 5741575"/>
              <a:gd name="connsiteY57" fmla="*/ 372818 h 955271"/>
              <a:gd name="connsiteX58" fmla="*/ 3009558 w 5741575"/>
              <a:gd name="connsiteY58" fmla="*/ 370573 h 955271"/>
              <a:gd name="connsiteX59" fmla="*/ 3095010 w 5741575"/>
              <a:gd name="connsiteY59" fmla="*/ 332454 h 955271"/>
              <a:gd name="connsiteX60" fmla="*/ 3103742 w 5741575"/>
              <a:gd name="connsiteY60" fmla="*/ 337974 h 955271"/>
              <a:gd name="connsiteX61" fmla="*/ 3165093 w 5741575"/>
              <a:gd name="connsiteY61" fmla="*/ 329459 h 955271"/>
              <a:gd name="connsiteX62" fmla="*/ 3373785 w 5741575"/>
              <a:gd name="connsiteY62" fmla="*/ 255680 h 955271"/>
              <a:gd name="connsiteX63" fmla="*/ 3493851 w 5741575"/>
              <a:gd name="connsiteY63" fmla="*/ 240255 h 955271"/>
              <a:gd name="connsiteX64" fmla="*/ 3537470 w 5741575"/>
              <a:gd name="connsiteY64" fmla="*/ 241867 h 955271"/>
              <a:gd name="connsiteX65" fmla="*/ 3610489 w 5741575"/>
              <a:gd name="connsiteY65" fmla="*/ 244128 h 955271"/>
              <a:gd name="connsiteX66" fmla="*/ 3667539 w 5741575"/>
              <a:gd name="connsiteY66" fmla="*/ 263271 h 955271"/>
              <a:gd name="connsiteX67" fmla="*/ 3727614 w 5741575"/>
              <a:gd name="connsiteY67" fmla="*/ 258245 h 955271"/>
              <a:gd name="connsiteX68" fmla="*/ 3738369 w 5741575"/>
              <a:gd name="connsiteY68" fmla="*/ 234506 h 955271"/>
              <a:gd name="connsiteX69" fmla="*/ 3803670 w 5741575"/>
              <a:gd name="connsiteY69" fmla="*/ 236457 h 955271"/>
              <a:gd name="connsiteX70" fmla="*/ 3903080 w 5741575"/>
              <a:gd name="connsiteY70" fmla="*/ 241890 h 955271"/>
              <a:gd name="connsiteX71" fmla="*/ 4114838 w 5741575"/>
              <a:gd name="connsiteY71" fmla="*/ 238165 h 955271"/>
              <a:gd name="connsiteX72" fmla="*/ 4271023 w 5741575"/>
              <a:gd name="connsiteY72" fmla="*/ 241959 h 955271"/>
              <a:gd name="connsiteX73" fmla="*/ 4367397 w 5741575"/>
              <a:gd name="connsiteY73" fmla="*/ 271442 h 955271"/>
              <a:gd name="connsiteX74" fmla="*/ 4495366 w 5741575"/>
              <a:gd name="connsiteY74" fmla="*/ 271618 h 955271"/>
              <a:gd name="connsiteX75" fmla="*/ 4517347 w 5741575"/>
              <a:gd name="connsiteY75" fmla="*/ 275639 h 955271"/>
              <a:gd name="connsiteX76" fmla="*/ 4546116 w 5741575"/>
              <a:gd name="connsiteY76" fmla="*/ 268568 h 955271"/>
              <a:gd name="connsiteX77" fmla="*/ 4661259 w 5741575"/>
              <a:gd name="connsiteY77" fmla="*/ 238966 h 955271"/>
              <a:gd name="connsiteX78" fmla="*/ 4750403 w 5741575"/>
              <a:gd name="connsiteY78" fmla="*/ 204364 h 955271"/>
              <a:gd name="connsiteX79" fmla="*/ 4867614 w 5741575"/>
              <a:gd name="connsiteY79" fmla="*/ 208668 h 955271"/>
              <a:gd name="connsiteX80" fmla="*/ 4937036 w 5741575"/>
              <a:gd name="connsiteY80" fmla="*/ 195446 h 955271"/>
              <a:gd name="connsiteX81" fmla="*/ 5047626 w 5741575"/>
              <a:gd name="connsiteY81" fmla="*/ 149604 h 955271"/>
              <a:gd name="connsiteX82" fmla="*/ 5200247 w 5741575"/>
              <a:gd name="connsiteY82" fmla="*/ 142695 h 955271"/>
              <a:gd name="connsiteX83" fmla="*/ 5235691 w 5741575"/>
              <a:gd name="connsiteY83" fmla="*/ 173330 h 955271"/>
              <a:gd name="connsiteX84" fmla="*/ 5280133 w 5741575"/>
              <a:gd name="connsiteY84" fmla="*/ 189342 h 955271"/>
              <a:gd name="connsiteX85" fmla="*/ 5291963 w 5741575"/>
              <a:gd name="connsiteY85" fmla="*/ 139446 h 955271"/>
              <a:gd name="connsiteX86" fmla="*/ 5418472 w 5741575"/>
              <a:gd name="connsiteY86" fmla="*/ 89163 h 955271"/>
              <a:gd name="connsiteX87" fmla="*/ 5482354 w 5741575"/>
              <a:gd name="connsiteY87" fmla="*/ 69470 h 955271"/>
              <a:gd name="connsiteX88" fmla="*/ 5583280 w 5741575"/>
              <a:gd name="connsiteY88" fmla="*/ 49787 h 955271"/>
              <a:gd name="connsiteX89" fmla="*/ 5613766 w 5741575"/>
              <a:gd name="connsiteY89" fmla="*/ 41855 h 955271"/>
              <a:gd name="connsiteX90" fmla="*/ 5684952 w 5741575"/>
              <a:gd name="connsiteY90" fmla="*/ 26088 h 955271"/>
              <a:gd name="connsiteX91" fmla="*/ 5741575 w 5741575"/>
              <a:gd name="connsiteY91"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39115 w 5741575"/>
              <a:gd name="connsiteY7" fmla="*/ 949326 h 955271"/>
              <a:gd name="connsiteX8" fmla="*/ 93851 w 5741575"/>
              <a:gd name="connsiteY8" fmla="*/ 945611 h 955271"/>
              <a:gd name="connsiteX9" fmla="*/ 148657 w 5741575"/>
              <a:gd name="connsiteY9" fmla="*/ 898134 h 955271"/>
              <a:gd name="connsiteX10" fmla="*/ 174554 w 5741575"/>
              <a:gd name="connsiteY10" fmla="*/ 886351 h 955271"/>
              <a:gd name="connsiteX11" fmla="*/ 187633 w 5741575"/>
              <a:gd name="connsiteY11" fmla="*/ 878226 h 955271"/>
              <a:gd name="connsiteX12" fmla="*/ 187961 w 5741575"/>
              <a:gd name="connsiteY12" fmla="*/ 876538 h 955271"/>
              <a:gd name="connsiteX13" fmla="*/ 240501 w 5741575"/>
              <a:gd name="connsiteY13" fmla="*/ 873150 h 955271"/>
              <a:gd name="connsiteX14" fmla="*/ 246345 w 5741575"/>
              <a:gd name="connsiteY14" fmla="*/ 869942 h 955271"/>
              <a:gd name="connsiteX15" fmla="*/ 282041 w 5741575"/>
              <a:gd name="connsiteY15" fmla="*/ 871263 h 955271"/>
              <a:gd name="connsiteX16" fmla="*/ 299711 w 5741575"/>
              <a:gd name="connsiteY16" fmla="*/ 870064 h 955271"/>
              <a:gd name="connsiteX17" fmla="*/ 306299 w 5741575"/>
              <a:gd name="connsiteY17" fmla="*/ 873609 h 955271"/>
              <a:gd name="connsiteX18" fmla="*/ 331571 w 5741575"/>
              <a:gd name="connsiteY18" fmla="*/ 869866 h 955271"/>
              <a:gd name="connsiteX19" fmla="*/ 333872 w 5741575"/>
              <a:gd name="connsiteY19" fmla="*/ 867971 h 955271"/>
              <a:gd name="connsiteX20" fmla="*/ 477637 w 5741575"/>
              <a:gd name="connsiteY20" fmla="*/ 870334 h 955271"/>
              <a:gd name="connsiteX21" fmla="*/ 570239 w 5741575"/>
              <a:gd name="connsiteY21" fmla="*/ 829596 h 955271"/>
              <a:gd name="connsiteX22" fmla="*/ 787156 w 5741575"/>
              <a:gd name="connsiteY22" fmla="*/ 838447 h 955271"/>
              <a:gd name="connsiteX23" fmla="*/ 948872 w 5741575"/>
              <a:gd name="connsiteY23" fmla="*/ 772201 h 955271"/>
              <a:gd name="connsiteX24" fmla="*/ 1127089 w 5741575"/>
              <a:gd name="connsiteY24" fmla="*/ 746926 h 955271"/>
              <a:gd name="connsiteX25" fmla="*/ 1220426 w 5741575"/>
              <a:gd name="connsiteY25" fmla="*/ 721810 h 955271"/>
              <a:gd name="connsiteX26" fmla="*/ 1306771 w 5741575"/>
              <a:gd name="connsiteY26" fmla="*/ 717936 h 955271"/>
              <a:gd name="connsiteX27" fmla="*/ 1374314 w 5741575"/>
              <a:gd name="connsiteY27" fmla="*/ 688815 h 955271"/>
              <a:gd name="connsiteX28" fmla="*/ 1378034 w 5741575"/>
              <a:gd name="connsiteY28" fmla="*/ 685842 h 955271"/>
              <a:gd name="connsiteX29" fmla="*/ 1395604 w 5741575"/>
              <a:gd name="connsiteY29" fmla="*/ 680460 h 955271"/>
              <a:gd name="connsiteX30" fmla="*/ 1397206 w 5741575"/>
              <a:gd name="connsiteY30" fmla="*/ 670793 h 955271"/>
              <a:gd name="connsiteX31" fmla="*/ 1421250 w 5741575"/>
              <a:gd name="connsiteY31" fmla="*/ 656855 h 955271"/>
              <a:gd name="connsiteX32" fmla="*/ 1454524 w 5741575"/>
              <a:gd name="connsiteY32" fmla="*/ 649224 h 955271"/>
              <a:gd name="connsiteX33" fmla="*/ 1616217 w 5741575"/>
              <a:gd name="connsiteY33" fmla="*/ 622107 h 955271"/>
              <a:gd name="connsiteX34" fmla="*/ 1710928 w 5741575"/>
              <a:gd name="connsiteY34" fmla="*/ 600666 h 955271"/>
              <a:gd name="connsiteX35" fmla="*/ 1743718 w 5741575"/>
              <a:gd name="connsiteY35" fmla="*/ 584327 h 955271"/>
              <a:gd name="connsiteX36" fmla="*/ 1873778 w 5741575"/>
              <a:gd name="connsiteY36" fmla="*/ 530130 h 955271"/>
              <a:gd name="connsiteX37" fmla="*/ 1988411 w 5741575"/>
              <a:gd name="connsiteY37" fmla="*/ 491599 h 955271"/>
              <a:gd name="connsiteX38" fmla="*/ 2085507 w 5741575"/>
              <a:gd name="connsiteY38" fmla="*/ 498527 h 955271"/>
              <a:gd name="connsiteX39" fmla="*/ 2090767 w 5741575"/>
              <a:gd name="connsiteY39" fmla="*/ 490616 h 955271"/>
              <a:gd name="connsiteX40" fmla="*/ 2151143 w 5741575"/>
              <a:gd name="connsiteY40" fmla="*/ 478332 h 955271"/>
              <a:gd name="connsiteX41" fmla="*/ 2378710 w 5741575"/>
              <a:gd name="connsiteY41" fmla="*/ 477570 h 955271"/>
              <a:gd name="connsiteX42" fmla="*/ 2496256 w 5741575"/>
              <a:gd name="connsiteY42" fmla="*/ 452396 h 955271"/>
              <a:gd name="connsiteX43" fmla="*/ 2535387 w 5741575"/>
              <a:gd name="connsiteY43" fmla="*/ 436645 h 955271"/>
              <a:gd name="connsiteX44" fmla="*/ 2601109 w 5741575"/>
              <a:gd name="connsiteY44" fmla="*/ 410678 h 955271"/>
              <a:gd name="connsiteX45" fmla="*/ 2643855 w 5741575"/>
              <a:gd name="connsiteY45" fmla="*/ 374482 h 955271"/>
              <a:gd name="connsiteX46" fmla="*/ 2657726 w 5741575"/>
              <a:gd name="connsiteY46" fmla="*/ 365841 h 955271"/>
              <a:gd name="connsiteX47" fmla="*/ 2687125 w 5741575"/>
              <a:gd name="connsiteY47" fmla="*/ 366820 h 955271"/>
              <a:gd name="connsiteX48" fmla="*/ 2697479 w 5741575"/>
              <a:gd name="connsiteY48" fmla="*/ 361430 h 955271"/>
              <a:gd name="connsiteX49" fmla="*/ 2701547 w 5741575"/>
              <a:gd name="connsiteY49" fmla="*/ 361545 h 955271"/>
              <a:gd name="connsiteX50" fmla="*/ 2711054 w 5741575"/>
              <a:gd name="connsiteY50" fmla="*/ 360597 h 955271"/>
              <a:gd name="connsiteX51" fmla="*/ 2710438 w 5741575"/>
              <a:gd name="connsiteY51" fmla="*/ 366958 h 955271"/>
              <a:gd name="connsiteX52" fmla="*/ 2722936 w 5741575"/>
              <a:gd name="connsiteY52" fmla="*/ 377633 h 955271"/>
              <a:gd name="connsiteX53" fmla="*/ 2777227 w 5741575"/>
              <a:gd name="connsiteY53" fmla="*/ 368972 h 955271"/>
              <a:gd name="connsiteX54" fmla="*/ 2779510 w 5741575"/>
              <a:gd name="connsiteY54" fmla="*/ 361652 h 955271"/>
              <a:gd name="connsiteX55" fmla="*/ 2786278 w 5741575"/>
              <a:gd name="connsiteY55" fmla="*/ 359869 h 955271"/>
              <a:gd name="connsiteX56" fmla="*/ 2792101 w 5741575"/>
              <a:gd name="connsiteY56" fmla="*/ 365927 h 955271"/>
              <a:gd name="connsiteX57" fmla="*/ 2885545 w 5741575"/>
              <a:gd name="connsiteY57" fmla="*/ 372818 h 955271"/>
              <a:gd name="connsiteX58" fmla="*/ 3009558 w 5741575"/>
              <a:gd name="connsiteY58" fmla="*/ 370573 h 955271"/>
              <a:gd name="connsiteX59" fmla="*/ 3095010 w 5741575"/>
              <a:gd name="connsiteY59" fmla="*/ 332454 h 955271"/>
              <a:gd name="connsiteX60" fmla="*/ 3103742 w 5741575"/>
              <a:gd name="connsiteY60" fmla="*/ 337974 h 955271"/>
              <a:gd name="connsiteX61" fmla="*/ 3165093 w 5741575"/>
              <a:gd name="connsiteY61" fmla="*/ 329459 h 955271"/>
              <a:gd name="connsiteX62" fmla="*/ 3373785 w 5741575"/>
              <a:gd name="connsiteY62" fmla="*/ 255680 h 955271"/>
              <a:gd name="connsiteX63" fmla="*/ 3493851 w 5741575"/>
              <a:gd name="connsiteY63" fmla="*/ 240255 h 955271"/>
              <a:gd name="connsiteX64" fmla="*/ 3537470 w 5741575"/>
              <a:gd name="connsiteY64" fmla="*/ 241867 h 955271"/>
              <a:gd name="connsiteX65" fmla="*/ 3610489 w 5741575"/>
              <a:gd name="connsiteY65" fmla="*/ 244128 h 955271"/>
              <a:gd name="connsiteX66" fmla="*/ 3667539 w 5741575"/>
              <a:gd name="connsiteY66" fmla="*/ 263271 h 955271"/>
              <a:gd name="connsiteX67" fmla="*/ 3727614 w 5741575"/>
              <a:gd name="connsiteY67" fmla="*/ 258245 h 955271"/>
              <a:gd name="connsiteX68" fmla="*/ 3738369 w 5741575"/>
              <a:gd name="connsiteY68" fmla="*/ 234506 h 955271"/>
              <a:gd name="connsiteX69" fmla="*/ 3803670 w 5741575"/>
              <a:gd name="connsiteY69" fmla="*/ 236457 h 955271"/>
              <a:gd name="connsiteX70" fmla="*/ 3903080 w 5741575"/>
              <a:gd name="connsiteY70" fmla="*/ 241890 h 955271"/>
              <a:gd name="connsiteX71" fmla="*/ 4114838 w 5741575"/>
              <a:gd name="connsiteY71" fmla="*/ 238165 h 955271"/>
              <a:gd name="connsiteX72" fmla="*/ 4271023 w 5741575"/>
              <a:gd name="connsiteY72" fmla="*/ 241959 h 955271"/>
              <a:gd name="connsiteX73" fmla="*/ 4367397 w 5741575"/>
              <a:gd name="connsiteY73" fmla="*/ 271442 h 955271"/>
              <a:gd name="connsiteX74" fmla="*/ 4495366 w 5741575"/>
              <a:gd name="connsiteY74" fmla="*/ 271618 h 955271"/>
              <a:gd name="connsiteX75" fmla="*/ 4517347 w 5741575"/>
              <a:gd name="connsiteY75" fmla="*/ 275639 h 955271"/>
              <a:gd name="connsiteX76" fmla="*/ 4546116 w 5741575"/>
              <a:gd name="connsiteY76" fmla="*/ 268568 h 955271"/>
              <a:gd name="connsiteX77" fmla="*/ 4661259 w 5741575"/>
              <a:gd name="connsiteY77" fmla="*/ 238966 h 955271"/>
              <a:gd name="connsiteX78" fmla="*/ 4750403 w 5741575"/>
              <a:gd name="connsiteY78" fmla="*/ 204364 h 955271"/>
              <a:gd name="connsiteX79" fmla="*/ 4867614 w 5741575"/>
              <a:gd name="connsiteY79" fmla="*/ 208668 h 955271"/>
              <a:gd name="connsiteX80" fmla="*/ 4937036 w 5741575"/>
              <a:gd name="connsiteY80" fmla="*/ 195446 h 955271"/>
              <a:gd name="connsiteX81" fmla="*/ 5047626 w 5741575"/>
              <a:gd name="connsiteY81" fmla="*/ 149604 h 955271"/>
              <a:gd name="connsiteX82" fmla="*/ 5200247 w 5741575"/>
              <a:gd name="connsiteY82" fmla="*/ 142695 h 955271"/>
              <a:gd name="connsiteX83" fmla="*/ 5235691 w 5741575"/>
              <a:gd name="connsiteY83" fmla="*/ 173330 h 955271"/>
              <a:gd name="connsiteX84" fmla="*/ 5280133 w 5741575"/>
              <a:gd name="connsiteY84" fmla="*/ 189342 h 955271"/>
              <a:gd name="connsiteX85" fmla="*/ 5291963 w 5741575"/>
              <a:gd name="connsiteY85" fmla="*/ 139446 h 955271"/>
              <a:gd name="connsiteX86" fmla="*/ 5418472 w 5741575"/>
              <a:gd name="connsiteY86" fmla="*/ 89163 h 955271"/>
              <a:gd name="connsiteX87" fmla="*/ 5482354 w 5741575"/>
              <a:gd name="connsiteY87" fmla="*/ 69470 h 955271"/>
              <a:gd name="connsiteX88" fmla="*/ 5583280 w 5741575"/>
              <a:gd name="connsiteY88" fmla="*/ 49787 h 955271"/>
              <a:gd name="connsiteX89" fmla="*/ 5613766 w 5741575"/>
              <a:gd name="connsiteY89" fmla="*/ 41855 h 955271"/>
              <a:gd name="connsiteX90" fmla="*/ 5684952 w 5741575"/>
              <a:gd name="connsiteY90" fmla="*/ 26088 h 955271"/>
              <a:gd name="connsiteX91" fmla="*/ 5741575 w 5741575"/>
              <a:gd name="connsiteY91"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39115 w 5741575"/>
              <a:gd name="connsiteY7" fmla="*/ 949326 h 955271"/>
              <a:gd name="connsiteX8" fmla="*/ 93851 w 5741575"/>
              <a:gd name="connsiteY8" fmla="*/ 945611 h 955271"/>
              <a:gd name="connsiteX9" fmla="*/ 148657 w 5741575"/>
              <a:gd name="connsiteY9" fmla="*/ 898134 h 955271"/>
              <a:gd name="connsiteX10" fmla="*/ 174554 w 5741575"/>
              <a:gd name="connsiteY10" fmla="*/ 886351 h 955271"/>
              <a:gd name="connsiteX11" fmla="*/ 187633 w 5741575"/>
              <a:gd name="connsiteY11" fmla="*/ 878226 h 955271"/>
              <a:gd name="connsiteX12" fmla="*/ 187961 w 5741575"/>
              <a:gd name="connsiteY12" fmla="*/ 876538 h 955271"/>
              <a:gd name="connsiteX13" fmla="*/ 240501 w 5741575"/>
              <a:gd name="connsiteY13" fmla="*/ 873150 h 955271"/>
              <a:gd name="connsiteX14" fmla="*/ 246345 w 5741575"/>
              <a:gd name="connsiteY14" fmla="*/ 869942 h 955271"/>
              <a:gd name="connsiteX15" fmla="*/ 282041 w 5741575"/>
              <a:gd name="connsiteY15" fmla="*/ 871263 h 955271"/>
              <a:gd name="connsiteX16" fmla="*/ 299711 w 5741575"/>
              <a:gd name="connsiteY16" fmla="*/ 870064 h 955271"/>
              <a:gd name="connsiteX17" fmla="*/ 306299 w 5741575"/>
              <a:gd name="connsiteY17" fmla="*/ 873609 h 955271"/>
              <a:gd name="connsiteX18" fmla="*/ 331571 w 5741575"/>
              <a:gd name="connsiteY18" fmla="*/ 869866 h 955271"/>
              <a:gd name="connsiteX19" fmla="*/ 384157 w 5741575"/>
              <a:gd name="connsiteY19" fmla="*/ 867971 h 955271"/>
              <a:gd name="connsiteX20" fmla="*/ 477637 w 5741575"/>
              <a:gd name="connsiteY20" fmla="*/ 870334 h 955271"/>
              <a:gd name="connsiteX21" fmla="*/ 570239 w 5741575"/>
              <a:gd name="connsiteY21" fmla="*/ 829596 h 955271"/>
              <a:gd name="connsiteX22" fmla="*/ 787156 w 5741575"/>
              <a:gd name="connsiteY22" fmla="*/ 838447 h 955271"/>
              <a:gd name="connsiteX23" fmla="*/ 948872 w 5741575"/>
              <a:gd name="connsiteY23" fmla="*/ 772201 h 955271"/>
              <a:gd name="connsiteX24" fmla="*/ 1127089 w 5741575"/>
              <a:gd name="connsiteY24" fmla="*/ 746926 h 955271"/>
              <a:gd name="connsiteX25" fmla="*/ 1220426 w 5741575"/>
              <a:gd name="connsiteY25" fmla="*/ 721810 h 955271"/>
              <a:gd name="connsiteX26" fmla="*/ 1306771 w 5741575"/>
              <a:gd name="connsiteY26" fmla="*/ 717936 h 955271"/>
              <a:gd name="connsiteX27" fmla="*/ 1374314 w 5741575"/>
              <a:gd name="connsiteY27" fmla="*/ 688815 h 955271"/>
              <a:gd name="connsiteX28" fmla="*/ 1378034 w 5741575"/>
              <a:gd name="connsiteY28" fmla="*/ 685842 h 955271"/>
              <a:gd name="connsiteX29" fmla="*/ 1395604 w 5741575"/>
              <a:gd name="connsiteY29" fmla="*/ 680460 h 955271"/>
              <a:gd name="connsiteX30" fmla="*/ 1397206 w 5741575"/>
              <a:gd name="connsiteY30" fmla="*/ 670793 h 955271"/>
              <a:gd name="connsiteX31" fmla="*/ 1421250 w 5741575"/>
              <a:gd name="connsiteY31" fmla="*/ 656855 h 955271"/>
              <a:gd name="connsiteX32" fmla="*/ 1454524 w 5741575"/>
              <a:gd name="connsiteY32" fmla="*/ 649224 h 955271"/>
              <a:gd name="connsiteX33" fmla="*/ 1616217 w 5741575"/>
              <a:gd name="connsiteY33" fmla="*/ 622107 h 955271"/>
              <a:gd name="connsiteX34" fmla="*/ 1710928 w 5741575"/>
              <a:gd name="connsiteY34" fmla="*/ 600666 h 955271"/>
              <a:gd name="connsiteX35" fmla="*/ 1743718 w 5741575"/>
              <a:gd name="connsiteY35" fmla="*/ 584327 h 955271"/>
              <a:gd name="connsiteX36" fmla="*/ 1873778 w 5741575"/>
              <a:gd name="connsiteY36" fmla="*/ 530130 h 955271"/>
              <a:gd name="connsiteX37" fmla="*/ 1988411 w 5741575"/>
              <a:gd name="connsiteY37" fmla="*/ 491599 h 955271"/>
              <a:gd name="connsiteX38" fmla="*/ 2085507 w 5741575"/>
              <a:gd name="connsiteY38" fmla="*/ 498527 h 955271"/>
              <a:gd name="connsiteX39" fmla="*/ 2090767 w 5741575"/>
              <a:gd name="connsiteY39" fmla="*/ 490616 h 955271"/>
              <a:gd name="connsiteX40" fmla="*/ 2151143 w 5741575"/>
              <a:gd name="connsiteY40" fmla="*/ 478332 h 955271"/>
              <a:gd name="connsiteX41" fmla="*/ 2378710 w 5741575"/>
              <a:gd name="connsiteY41" fmla="*/ 477570 h 955271"/>
              <a:gd name="connsiteX42" fmla="*/ 2496256 w 5741575"/>
              <a:gd name="connsiteY42" fmla="*/ 452396 h 955271"/>
              <a:gd name="connsiteX43" fmla="*/ 2535387 w 5741575"/>
              <a:gd name="connsiteY43" fmla="*/ 436645 h 955271"/>
              <a:gd name="connsiteX44" fmla="*/ 2601109 w 5741575"/>
              <a:gd name="connsiteY44" fmla="*/ 410678 h 955271"/>
              <a:gd name="connsiteX45" fmla="*/ 2643855 w 5741575"/>
              <a:gd name="connsiteY45" fmla="*/ 374482 h 955271"/>
              <a:gd name="connsiteX46" fmla="*/ 2657726 w 5741575"/>
              <a:gd name="connsiteY46" fmla="*/ 365841 h 955271"/>
              <a:gd name="connsiteX47" fmla="*/ 2687125 w 5741575"/>
              <a:gd name="connsiteY47" fmla="*/ 366820 h 955271"/>
              <a:gd name="connsiteX48" fmla="*/ 2697479 w 5741575"/>
              <a:gd name="connsiteY48" fmla="*/ 361430 h 955271"/>
              <a:gd name="connsiteX49" fmla="*/ 2701547 w 5741575"/>
              <a:gd name="connsiteY49" fmla="*/ 361545 h 955271"/>
              <a:gd name="connsiteX50" fmla="*/ 2711054 w 5741575"/>
              <a:gd name="connsiteY50" fmla="*/ 360597 h 955271"/>
              <a:gd name="connsiteX51" fmla="*/ 2710438 w 5741575"/>
              <a:gd name="connsiteY51" fmla="*/ 366958 h 955271"/>
              <a:gd name="connsiteX52" fmla="*/ 2722936 w 5741575"/>
              <a:gd name="connsiteY52" fmla="*/ 377633 h 955271"/>
              <a:gd name="connsiteX53" fmla="*/ 2777227 w 5741575"/>
              <a:gd name="connsiteY53" fmla="*/ 368972 h 955271"/>
              <a:gd name="connsiteX54" fmla="*/ 2779510 w 5741575"/>
              <a:gd name="connsiteY54" fmla="*/ 361652 h 955271"/>
              <a:gd name="connsiteX55" fmla="*/ 2786278 w 5741575"/>
              <a:gd name="connsiteY55" fmla="*/ 359869 h 955271"/>
              <a:gd name="connsiteX56" fmla="*/ 2792101 w 5741575"/>
              <a:gd name="connsiteY56" fmla="*/ 365927 h 955271"/>
              <a:gd name="connsiteX57" fmla="*/ 2885545 w 5741575"/>
              <a:gd name="connsiteY57" fmla="*/ 372818 h 955271"/>
              <a:gd name="connsiteX58" fmla="*/ 3009558 w 5741575"/>
              <a:gd name="connsiteY58" fmla="*/ 370573 h 955271"/>
              <a:gd name="connsiteX59" fmla="*/ 3095010 w 5741575"/>
              <a:gd name="connsiteY59" fmla="*/ 332454 h 955271"/>
              <a:gd name="connsiteX60" fmla="*/ 3103742 w 5741575"/>
              <a:gd name="connsiteY60" fmla="*/ 337974 h 955271"/>
              <a:gd name="connsiteX61" fmla="*/ 3165093 w 5741575"/>
              <a:gd name="connsiteY61" fmla="*/ 329459 h 955271"/>
              <a:gd name="connsiteX62" fmla="*/ 3373785 w 5741575"/>
              <a:gd name="connsiteY62" fmla="*/ 255680 h 955271"/>
              <a:gd name="connsiteX63" fmla="*/ 3493851 w 5741575"/>
              <a:gd name="connsiteY63" fmla="*/ 240255 h 955271"/>
              <a:gd name="connsiteX64" fmla="*/ 3537470 w 5741575"/>
              <a:gd name="connsiteY64" fmla="*/ 241867 h 955271"/>
              <a:gd name="connsiteX65" fmla="*/ 3610489 w 5741575"/>
              <a:gd name="connsiteY65" fmla="*/ 244128 h 955271"/>
              <a:gd name="connsiteX66" fmla="*/ 3667539 w 5741575"/>
              <a:gd name="connsiteY66" fmla="*/ 263271 h 955271"/>
              <a:gd name="connsiteX67" fmla="*/ 3727614 w 5741575"/>
              <a:gd name="connsiteY67" fmla="*/ 258245 h 955271"/>
              <a:gd name="connsiteX68" fmla="*/ 3738369 w 5741575"/>
              <a:gd name="connsiteY68" fmla="*/ 234506 h 955271"/>
              <a:gd name="connsiteX69" fmla="*/ 3803670 w 5741575"/>
              <a:gd name="connsiteY69" fmla="*/ 236457 h 955271"/>
              <a:gd name="connsiteX70" fmla="*/ 3903080 w 5741575"/>
              <a:gd name="connsiteY70" fmla="*/ 241890 h 955271"/>
              <a:gd name="connsiteX71" fmla="*/ 4114838 w 5741575"/>
              <a:gd name="connsiteY71" fmla="*/ 238165 h 955271"/>
              <a:gd name="connsiteX72" fmla="*/ 4271023 w 5741575"/>
              <a:gd name="connsiteY72" fmla="*/ 241959 h 955271"/>
              <a:gd name="connsiteX73" fmla="*/ 4367397 w 5741575"/>
              <a:gd name="connsiteY73" fmla="*/ 271442 h 955271"/>
              <a:gd name="connsiteX74" fmla="*/ 4495366 w 5741575"/>
              <a:gd name="connsiteY74" fmla="*/ 271618 h 955271"/>
              <a:gd name="connsiteX75" fmla="*/ 4517347 w 5741575"/>
              <a:gd name="connsiteY75" fmla="*/ 275639 h 955271"/>
              <a:gd name="connsiteX76" fmla="*/ 4546116 w 5741575"/>
              <a:gd name="connsiteY76" fmla="*/ 268568 h 955271"/>
              <a:gd name="connsiteX77" fmla="*/ 4661259 w 5741575"/>
              <a:gd name="connsiteY77" fmla="*/ 238966 h 955271"/>
              <a:gd name="connsiteX78" fmla="*/ 4750403 w 5741575"/>
              <a:gd name="connsiteY78" fmla="*/ 204364 h 955271"/>
              <a:gd name="connsiteX79" fmla="*/ 4867614 w 5741575"/>
              <a:gd name="connsiteY79" fmla="*/ 208668 h 955271"/>
              <a:gd name="connsiteX80" fmla="*/ 4937036 w 5741575"/>
              <a:gd name="connsiteY80" fmla="*/ 195446 h 955271"/>
              <a:gd name="connsiteX81" fmla="*/ 5047626 w 5741575"/>
              <a:gd name="connsiteY81" fmla="*/ 149604 h 955271"/>
              <a:gd name="connsiteX82" fmla="*/ 5200247 w 5741575"/>
              <a:gd name="connsiteY82" fmla="*/ 142695 h 955271"/>
              <a:gd name="connsiteX83" fmla="*/ 5235691 w 5741575"/>
              <a:gd name="connsiteY83" fmla="*/ 173330 h 955271"/>
              <a:gd name="connsiteX84" fmla="*/ 5280133 w 5741575"/>
              <a:gd name="connsiteY84" fmla="*/ 189342 h 955271"/>
              <a:gd name="connsiteX85" fmla="*/ 5291963 w 5741575"/>
              <a:gd name="connsiteY85" fmla="*/ 139446 h 955271"/>
              <a:gd name="connsiteX86" fmla="*/ 5418472 w 5741575"/>
              <a:gd name="connsiteY86" fmla="*/ 89163 h 955271"/>
              <a:gd name="connsiteX87" fmla="*/ 5482354 w 5741575"/>
              <a:gd name="connsiteY87" fmla="*/ 69470 h 955271"/>
              <a:gd name="connsiteX88" fmla="*/ 5583280 w 5741575"/>
              <a:gd name="connsiteY88" fmla="*/ 49787 h 955271"/>
              <a:gd name="connsiteX89" fmla="*/ 5613766 w 5741575"/>
              <a:gd name="connsiteY89" fmla="*/ 41855 h 955271"/>
              <a:gd name="connsiteX90" fmla="*/ 5684952 w 5741575"/>
              <a:gd name="connsiteY90" fmla="*/ 26088 h 955271"/>
              <a:gd name="connsiteX91" fmla="*/ 5741575 w 5741575"/>
              <a:gd name="connsiteY91"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39115 w 5741575"/>
              <a:gd name="connsiteY7" fmla="*/ 949326 h 955271"/>
              <a:gd name="connsiteX8" fmla="*/ 93851 w 5741575"/>
              <a:gd name="connsiteY8" fmla="*/ 945611 h 955271"/>
              <a:gd name="connsiteX9" fmla="*/ 148657 w 5741575"/>
              <a:gd name="connsiteY9" fmla="*/ 898134 h 955271"/>
              <a:gd name="connsiteX10" fmla="*/ 174554 w 5741575"/>
              <a:gd name="connsiteY10" fmla="*/ 886351 h 955271"/>
              <a:gd name="connsiteX11" fmla="*/ 187633 w 5741575"/>
              <a:gd name="connsiteY11" fmla="*/ 878226 h 955271"/>
              <a:gd name="connsiteX12" fmla="*/ 187961 w 5741575"/>
              <a:gd name="connsiteY12" fmla="*/ 876538 h 955271"/>
              <a:gd name="connsiteX13" fmla="*/ 240501 w 5741575"/>
              <a:gd name="connsiteY13" fmla="*/ 873150 h 955271"/>
              <a:gd name="connsiteX14" fmla="*/ 246345 w 5741575"/>
              <a:gd name="connsiteY14" fmla="*/ 869942 h 955271"/>
              <a:gd name="connsiteX15" fmla="*/ 282041 w 5741575"/>
              <a:gd name="connsiteY15" fmla="*/ 871263 h 955271"/>
              <a:gd name="connsiteX16" fmla="*/ 306299 w 5741575"/>
              <a:gd name="connsiteY16" fmla="*/ 873609 h 955271"/>
              <a:gd name="connsiteX17" fmla="*/ 331571 w 5741575"/>
              <a:gd name="connsiteY17" fmla="*/ 869866 h 955271"/>
              <a:gd name="connsiteX18" fmla="*/ 384157 w 5741575"/>
              <a:gd name="connsiteY18" fmla="*/ 867971 h 955271"/>
              <a:gd name="connsiteX19" fmla="*/ 477637 w 5741575"/>
              <a:gd name="connsiteY19" fmla="*/ 870334 h 955271"/>
              <a:gd name="connsiteX20" fmla="*/ 570239 w 5741575"/>
              <a:gd name="connsiteY20" fmla="*/ 829596 h 955271"/>
              <a:gd name="connsiteX21" fmla="*/ 787156 w 5741575"/>
              <a:gd name="connsiteY21" fmla="*/ 838447 h 955271"/>
              <a:gd name="connsiteX22" fmla="*/ 948872 w 5741575"/>
              <a:gd name="connsiteY22" fmla="*/ 772201 h 955271"/>
              <a:gd name="connsiteX23" fmla="*/ 1127089 w 5741575"/>
              <a:gd name="connsiteY23" fmla="*/ 746926 h 955271"/>
              <a:gd name="connsiteX24" fmla="*/ 1220426 w 5741575"/>
              <a:gd name="connsiteY24" fmla="*/ 721810 h 955271"/>
              <a:gd name="connsiteX25" fmla="*/ 1306771 w 5741575"/>
              <a:gd name="connsiteY25" fmla="*/ 717936 h 955271"/>
              <a:gd name="connsiteX26" fmla="*/ 1374314 w 5741575"/>
              <a:gd name="connsiteY26" fmla="*/ 688815 h 955271"/>
              <a:gd name="connsiteX27" fmla="*/ 1378034 w 5741575"/>
              <a:gd name="connsiteY27" fmla="*/ 685842 h 955271"/>
              <a:gd name="connsiteX28" fmla="*/ 1395604 w 5741575"/>
              <a:gd name="connsiteY28" fmla="*/ 680460 h 955271"/>
              <a:gd name="connsiteX29" fmla="*/ 1397206 w 5741575"/>
              <a:gd name="connsiteY29" fmla="*/ 670793 h 955271"/>
              <a:gd name="connsiteX30" fmla="*/ 1421250 w 5741575"/>
              <a:gd name="connsiteY30" fmla="*/ 656855 h 955271"/>
              <a:gd name="connsiteX31" fmla="*/ 1454524 w 5741575"/>
              <a:gd name="connsiteY31" fmla="*/ 649224 h 955271"/>
              <a:gd name="connsiteX32" fmla="*/ 1616217 w 5741575"/>
              <a:gd name="connsiteY32" fmla="*/ 622107 h 955271"/>
              <a:gd name="connsiteX33" fmla="*/ 1710928 w 5741575"/>
              <a:gd name="connsiteY33" fmla="*/ 600666 h 955271"/>
              <a:gd name="connsiteX34" fmla="*/ 1743718 w 5741575"/>
              <a:gd name="connsiteY34" fmla="*/ 584327 h 955271"/>
              <a:gd name="connsiteX35" fmla="*/ 1873778 w 5741575"/>
              <a:gd name="connsiteY35" fmla="*/ 530130 h 955271"/>
              <a:gd name="connsiteX36" fmla="*/ 1988411 w 5741575"/>
              <a:gd name="connsiteY36" fmla="*/ 491599 h 955271"/>
              <a:gd name="connsiteX37" fmla="*/ 2085507 w 5741575"/>
              <a:gd name="connsiteY37" fmla="*/ 498527 h 955271"/>
              <a:gd name="connsiteX38" fmla="*/ 2090767 w 5741575"/>
              <a:gd name="connsiteY38" fmla="*/ 490616 h 955271"/>
              <a:gd name="connsiteX39" fmla="*/ 2151143 w 5741575"/>
              <a:gd name="connsiteY39" fmla="*/ 478332 h 955271"/>
              <a:gd name="connsiteX40" fmla="*/ 2378710 w 5741575"/>
              <a:gd name="connsiteY40" fmla="*/ 477570 h 955271"/>
              <a:gd name="connsiteX41" fmla="*/ 2496256 w 5741575"/>
              <a:gd name="connsiteY41" fmla="*/ 452396 h 955271"/>
              <a:gd name="connsiteX42" fmla="*/ 2535387 w 5741575"/>
              <a:gd name="connsiteY42" fmla="*/ 436645 h 955271"/>
              <a:gd name="connsiteX43" fmla="*/ 2601109 w 5741575"/>
              <a:gd name="connsiteY43" fmla="*/ 410678 h 955271"/>
              <a:gd name="connsiteX44" fmla="*/ 2643855 w 5741575"/>
              <a:gd name="connsiteY44" fmla="*/ 374482 h 955271"/>
              <a:gd name="connsiteX45" fmla="*/ 2657726 w 5741575"/>
              <a:gd name="connsiteY45" fmla="*/ 365841 h 955271"/>
              <a:gd name="connsiteX46" fmla="*/ 2687125 w 5741575"/>
              <a:gd name="connsiteY46" fmla="*/ 366820 h 955271"/>
              <a:gd name="connsiteX47" fmla="*/ 2697479 w 5741575"/>
              <a:gd name="connsiteY47" fmla="*/ 361430 h 955271"/>
              <a:gd name="connsiteX48" fmla="*/ 2701547 w 5741575"/>
              <a:gd name="connsiteY48" fmla="*/ 361545 h 955271"/>
              <a:gd name="connsiteX49" fmla="*/ 2711054 w 5741575"/>
              <a:gd name="connsiteY49" fmla="*/ 360597 h 955271"/>
              <a:gd name="connsiteX50" fmla="*/ 2710438 w 5741575"/>
              <a:gd name="connsiteY50" fmla="*/ 366958 h 955271"/>
              <a:gd name="connsiteX51" fmla="*/ 2722936 w 5741575"/>
              <a:gd name="connsiteY51" fmla="*/ 377633 h 955271"/>
              <a:gd name="connsiteX52" fmla="*/ 2777227 w 5741575"/>
              <a:gd name="connsiteY52" fmla="*/ 368972 h 955271"/>
              <a:gd name="connsiteX53" fmla="*/ 2779510 w 5741575"/>
              <a:gd name="connsiteY53" fmla="*/ 361652 h 955271"/>
              <a:gd name="connsiteX54" fmla="*/ 2786278 w 5741575"/>
              <a:gd name="connsiteY54" fmla="*/ 359869 h 955271"/>
              <a:gd name="connsiteX55" fmla="*/ 2792101 w 5741575"/>
              <a:gd name="connsiteY55" fmla="*/ 365927 h 955271"/>
              <a:gd name="connsiteX56" fmla="*/ 2885545 w 5741575"/>
              <a:gd name="connsiteY56" fmla="*/ 372818 h 955271"/>
              <a:gd name="connsiteX57" fmla="*/ 3009558 w 5741575"/>
              <a:gd name="connsiteY57" fmla="*/ 370573 h 955271"/>
              <a:gd name="connsiteX58" fmla="*/ 3095010 w 5741575"/>
              <a:gd name="connsiteY58" fmla="*/ 332454 h 955271"/>
              <a:gd name="connsiteX59" fmla="*/ 3103742 w 5741575"/>
              <a:gd name="connsiteY59" fmla="*/ 337974 h 955271"/>
              <a:gd name="connsiteX60" fmla="*/ 3165093 w 5741575"/>
              <a:gd name="connsiteY60" fmla="*/ 329459 h 955271"/>
              <a:gd name="connsiteX61" fmla="*/ 3373785 w 5741575"/>
              <a:gd name="connsiteY61" fmla="*/ 255680 h 955271"/>
              <a:gd name="connsiteX62" fmla="*/ 3493851 w 5741575"/>
              <a:gd name="connsiteY62" fmla="*/ 240255 h 955271"/>
              <a:gd name="connsiteX63" fmla="*/ 3537470 w 5741575"/>
              <a:gd name="connsiteY63" fmla="*/ 241867 h 955271"/>
              <a:gd name="connsiteX64" fmla="*/ 3610489 w 5741575"/>
              <a:gd name="connsiteY64" fmla="*/ 244128 h 955271"/>
              <a:gd name="connsiteX65" fmla="*/ 3667539 w 5741575"/>
              <a:gd name="connsiteY65" fmla="*/ 263271 h 955271"/>
              <a:gd name="connsiteX66" fmla="*/ 3727614 w 5741575"/>
              <a:gd name="connsiteY66" fmla="*/ 258245 h 955271"/>
              <a:gd name="connsiteX67" fmla="*/ 3738369 w 5741575"/>
              <a:gd name="connsiteY67" fmla="*/ 234506 h 955271"/>
              <a:gd name="connsiteX68" fmla="*/ 3803670 w 5741575"/>
              <a:gd name="connsiteY68" fmla="*/ 236457 h 955271"/>
              <a:gd name="connsiteX69" fmla="*/ 3903080 w 5741575"/>
              <a:gd name="connsiteY69" fmla="*/ 241890 h 955271"/>
              <a:gd name="connsiteX70" fmla="*/ 4114838 w 5741575"/>
              <a:gd name="connsiteY70" fmla="*/ 238165 h 955271"/>
              <a:gd name="connsiteX71" fmla="*/ 4271023 w 5741575"/>
              <a:gd name="connsiteY71" fmla="*/ 241959 h 955271"/>
              <a:gd name="connsiteX72" fmla="*/ 4367397 w 5741575"/>
              <a:gd name="connsiteY72" fmla="*/ 271442 h 955271"/>
              <a:gd name="connsiteX73" fmla="*/ 4495366 w 5741575"/>
              <a:gd name="connsiteY73" fmla="*/ 271618 h 955271"/>
              <a:gd name="connsiteX74" fmla="*/ 4517347 w 5741575"/>
              <a:gd name="connsiteY74" fmla="*/ 275639 h 955271"/>
              <a:gd name="connsiteX75" fmla="*/ 4546116 w 5741575"/>
              <a:gd name="connsiteY75" fmla="*/ 268568 h 955271"/>
              <a:gd name="connsiteX76" fmla="*/ 4661259 w 5741575"/>
              <a:gd name="connsiteY76" fmla="*/ 238966 h 955271"/>
              <a:gd name="connsiteX77" fmla="*/ 4750403 w 5741575"/>
              <a:gd name="connsiteY77" fmla="*/ 204364 h 955271"/>
              <a:gd name="connsiteX78" fmla="*/ 4867614 w 5741575"/>
              <a:gd name="connsiteY78" fmla="*/ 208668 h 955271"/>
              <a:gd name="connsiteX79" fmla="*/ 4937036 w 5741575"/>
              <a:gd name="connsiteY79" fmla="*/ 195446 h 955271"/>
              <a:gd name="connsiteX80" fmla="*/ 5047626 w 5741575"/>
              <a:gd name="connsiteY80" fmla="*/ 149604 h 955271"/>
              <a:gd name="connsiteX81" fmla="*/ 5200247 w 5741575"/>
              <a:gd name="connsiteY81" fmla="*/ 142695 h 955271"/>
              <a:gd name="connsiteX82" fmla="*/ 5235691 w 5741575"/>
              <a:gd name="connsiteY82" fmla="*/ 173330 h 955271"/>
              <a:gd name="connsiteX83" fmla="*/ 5280133 w 5741575"/>
              <a:gd name="connsiteY83" fmla="*/ 189342 h 955271"/>
              <a:gd name="connsiteX84" fmla="*/ 5291963 w 5741575"/>
              <a:gd name="connsiteY84" fmla="*/ 139446 h 955271"/>
              <a:gd name="connsiteX85" fmla="*/ 5418472 w 5741575"/>
              <a:gd name="connsiteY85" fmla="*/ 89163 h 955271"/>
              <a:gd name="connsiteX86" fmla="*/ 5482354 w 5741575"/>
              <a:gd name="connsiteY86" fmla="*/ 69470 h 955271"/>
              <a:gd name="connsiteX87" fmla="*/ 5583280 w 5741575"/>
              <a:gd name="connsiteY87" fmla="*/ 49787 h 955271"/>
              <a:gd name="connsiteX88" fmla="*/ 5613766 w 5741575"/>
              <a:gd name="connsiteY88" fmla="*/ 41855 h 955271"/>
              <a:gd name="connsiteX89" fmla="*/ 5684952 w 5741575"/>
              <a:gd name="connsiteY89" fmla="*/ 26088 h 955271"/>
              <a:gd name="connsiteX90" fmla="*/ 5741575 w 5741575"/>
              <a:gd name="connsiteY90"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39115 w 5741575"/>
              <a:gd name="connsiteY7" fmla="*/ 949326 h 955271"/>
              <a:gd name="connsiteX8" fmla="*/ 93851 w 5741575"/>
              <a:gd name="connsiteY8" fmla="*/ 945611 h 955271"/>
              <a:gd name="connsiteX9" fmla="*/ 148657 w 5741575"/>
              <a:gd name="connsiteY9" fmla="*/ 898134 h 955271"/>
              <a:gd name="connsiteX10" fmla="*/ 174554 w 5741575"/>
              <a:gd name="connsiteY10" fmla="*/ 886351 h 955271"/>
              <a:gd name="connsiteX11" fmla="*/ 187633 w 5741575"/>
              <a:gd name="connsiteY11" fmla="*/ 878226 h 955271"/>
              <a:gd name="connsiteX12" fmla="*/ 187961 w 5741575"/>
              <a:gd name="connsiteY12" fmla="*/ 876538 h 955271"/>
              <a:gd name="connsiteX13" fmla="*/ 240501 w 5741575"/>
              <a:gd name="connsiteY13" fmla="*/ 873150 h 955271"/>
              <a:gd name="connsiteX14" fmla="*/ 246345 w 5741575"/>
              <a:gd name="connsiteY14" fmla="*/ 869942 h 955271"/>
              <a:gd name="connsiteX15" fmla="*/ 306299 w 5741575"/>
              <a:gd name="connsiteY15" fmla="*/ 873609 h 955271"/>
              <a:gd name="connsiteX16" fmla="*/ 331571 w 5741575"/>
              <a:gd name="connsiteY16" fmla="*/ 869866 h 955271"/>
              <a:gd name="connsiteX17" fmla="*/ 384157 w 5741575"/>
              <a:gd name="connsiteY17" fmla="*/ 867971 h 955271"/>
              <a:gd name="connsiteX18" fmla="*/ 477637 w 5741575"/>
              <a:gd name="connsiteY18" fmla="*/ 870334 h 955271"/>
              <a:gd name="connsiteX19" fmla="*/ 570239 w 5741575"/>
              <a:gd name="connsiteY19" fmla="*/ 829596 h 955271"/>
              <a:gd name="connsiteX20" fmla="*/ 787156 w 5741575"/>
              <a:gd name="connsiteY20" fmla="*/ 838447 h 955271"/>
              <a:gd name="connsiteX21" fmla="*/ 948872 w 5741575"/>
              <a:gd name="connsiteY21" fmla="*/ 772201 h 955271"/>
              <a:gd name="connsiteX22" fmla="*/ 1127089 w 5741575"/>
              <a:gd name="connsiteY22" fmla="*/ 746926 h 955271"/>
              <a:gd name="connsiteX23" fmla="*/ 1220426 w 5741575"/>
              <a:gd name="connsiteY23" fmla="*/ 721810 h 955271"/>
              <a:gd name="connsiteX24" fmla="*/ 1306771 w 5741575"/>
              <a:gd name="connsiteY24" fmla="*/ 717936 h 955271"/>
              <a:gd name="connsiteX25" fmla="*/ 1374314 w 5741575"/>
              <a:gd name="connsiteY25" fmla="*/ 688815 h 955271"/>
              <a:gd name="connsiteX26" fmla="*/ 1378034 w 5741575"/>
              <a:gd name="connsiteY26" fmla="*/ 685842 h 955271"/>
              <a:gd name="connsiteX27" fmla="*/ 1395604 w 5741575"/>
              <a:gd name="connsiteY27" fmla="*/ 680460 h 955271"/>
              <a:gd name="connsiteX28" fmla="*/ 1397206 w 5741575"/>
              <a:gd name="connsiteY28" fmla="*/ 670793 h 955271"/>
              <a:gd name="connsiteX29" fmla="*/ 1421250 w 5741575"/>
              <a:gd name="connsiteY29" fmla="*/ 656855 h 955271"/>
              <a:gd name="connsiteX30" fmla="*/ 1454524 w 5741575"/>
              <a:gd name="connsiteY30" fmla="*/ 649224 h 955271"/>
              <a:gd name="connsiteX31" fmla="*/ 1616217 w 5741575"/>
              <a:gd name="connsiteY31" fmla="*/ 622107 h 955271"/>
              <a:gd name="connsiteX32" fmla="*/ 1710928 w 5741575"/>
              <a:gd name="connsiteY32" fmla="*/ 600666 h 955271"/>
              <a:gd name="connsiteX33" fmla="*/ 1743718 w 5741575"/>
              <a:gd name="connsiteY33" fmla="*/ 584327 h 955271"/>
              <a:gd name="connsiteX34" fmla="*/ 1873778 w 5741575"/>
              <a:gd name="connsiteY34" fmla="*/ 530130 h 955271"/>
              <a:gd name="connsiteX35" fmla="*/ 1988411 w 5741575"/>
              <a:gd name="connsiteY35" fmla="*/ 491599 h 955271"/>
              <a:gd name="connsiteX36" fmla="*/ 2085507 w 5741575"/>
              <a:gd name="connsiteY36" fmla="*/ 498527 h 955271"/>
              <a:gd name="connsiteX37" fmla="*/ 2090767 w 5741575"/>
              <a:gd name="connsiteY37" fmla="*/ 490616 h 955271"/>
              <a:gd name="connsiteX38" fmla="*/ 2151143 w 5741575"/>
              <a:gd name="connsiteY38" fmla="*/ 478332 h 955271"/>
              <a:gd name="connsiteX39" fmla="*/ 2378710 w 5741575"/>
              <a:gd name="connsiteY39" fmla="*/ 477570 h 955271"/>
              <a:gd name="connsiteX40" fmla="*/ 2496256 w 5741575"/>
              <a:gd name="connsiteY40" fmla="*/ 452396 h 955271"/>
              <a:gd name="connsiteX41" fmla="*/ 2535387 w 5741575"/>
              <a:gd name="connsiteY41" fmla="*/ 436645 h 955271"/>
              <a:gd name="connsiteX42" fmla="*/ 2601109 w 5741575"/>
              <a:gd name="connsiteY42" fmla="*/ 410678 h 955271"/>
              <a:gd name="connsiteX43" fmla="*/ 2643855 w 5741575"/>
              <a:gd name="connsiteY43" fmla="*/ 374482 h 955271"/>
              <a:gd name="connsiteX44" fmla="*/ 2657726 w 5741575"/>
              <a:gd name="connsiteY44" fmla="*/ 365841 h 955271"/>
              <a:gd name="connsiteX45" fmla="*/ 2687125 w 5741575"/>
              <a:gd name="connsiteY45" fmla="*/ 366820 h 955271"/>
              <a:gd name="connsiteX46" fmla="*/ 2697479 w 5741575"/>
              <a:gd name="connsiteY46" fmla="*/ 361430 h 955271"/>
              <a:gd name="connsiteX47" fmla="*/ 2701547 w 5741575"/>
              <a:gd name="connsiteY47" fmla="*/ 361545 h 955271"/>
              <a:gd name="connsiteX48" fmla="*/ 2711054 w 5741575"/>
              <a:gd name="connsiteY48" fmla="*/ 360597 h 955271"/>
              <a:gd name="connsiteX49" fmla="*/ 2710438 w 5741575"/>
              <a:gd name="connsiteY49" fmla="*/ 366958 h 955271"/>
              <a:gd name="connsiteX50" fmla="*/ 2722936 w 5741575"/>
              <a:gd name="connsiteY50" fmla="*/ 377633 h 955271"/>
              <a:gd name="connsiteX51" fmla="*/ 2777227 w 5741575"/>
              <a:gd name="connsiteY51" fmla="*/ 368972 h 955271"/>
              <a:gd name="connsiteX52" fmla="*/ 2779510 w 5741575"/>
              <a:gd name="connsiteY52" fmla="*/ 361652 h 955271"/>
              <a:gd name="connsiteX53" fmla="*/ 2786278 w 5741575"/>
              <a:gd name="connsiteY53" fmla="*/ 359869 h 955271"/>
              <a:gd name="connsiteX54" fmla="*/ 2792101 w 5741575"/>
              <a:gd name="connsiteY54" fmla="*/ 365927 h 955271"/>
              <a:gd name="connsiteX55" fmla="*/ 2885545 w 5741575"/>
              <a:gd name="connsiteY55" fmla="*/ 372818 h 955271"/>
              <a:gd name="connsiteX56" fmla="*/ 3009558 w 5741575"/>
              <a:gd name="connsiteY56" fmla="*/ 370573 h 955271"/>
              <a:gd name="connsiteX57" fmla="*/ 3095010 w 5741575"/>
              <a:gd name="connsiteY57" fmla="*/ 332454 h 955271"/>
              <a:gd name="connsiteX58" fmla="*/ 3103742 w 5741575"/>
              <a:gd name="connsiteY58" fmla="*/ 337974 h 955271"/>
              <a:gd name="connsiteX59" fmla="*/ 3165093 w 5741575"/>
              <a:gd name="connsiteY59" fmla="*/ 329459 h 955271"/>
              <a:gd name="connsiteX60" fmla="*/ 3373785 w 5741575"/>
              <a:gd name="connsiteY60" fmla="*/ 255680 h 955271"/>
              <a:gd name="connsiteX61" fmla="*/ 3493851 w 5741575"/>
              <a:gd name="connsiteY61" fmla="*/ 240255 h 955271"/>
              <a:gd name="connsiteX62" fmla="*/ 3537470 w 5741575"/>
              <a:gd name="connsiteY62" fmla="*/ 241867 h 955271"/>
              <a:gd name="connsiteX63" fmla="*/ 3610489 w 5741575"/>
              <a:gd name="connsiteY63" fmla="*/ 244128 h 955271"/>
              <a:gd name="connsiteX64" fmla="*/ 3667539 w 5741575"/>
              <a:gd name="connsiteY64" fmla="*/ 263271 h 955271"/>
              <a:gd name="connsiteX65" fmla="*/ 3727614 w 5741575"/>
              <a:gd name="connsiteY65" fmla="*/ 258245 h 955271"/>
              <a:gd name="connsiteX66" fmla="*/ 3738369 w 5741575"/>
              <a:gd name="connsiteY66" fmla="*/ 234506 h 955271"/>
              <a:gd name="connsiteX67" fmla="*/ 3803670 w 5741575"/>
              <a:gd name="connsiteY67" fmla="*/ 236457 h 955271"/>
              <a:gd name="connsiteX68" fmla="*/ 3903080 w 5741575"/>
              <a:gd name="connsiteY68" fmla="*/ 241890 h 955271"/>
              <a:gd name="connsiteX69" fmla="*/ 4114838 w 5741575"/>
              <a:gd name="connsiteY69" fmla="*/ 238165 h 955271"/>
              <a:gd name="connsiteX70" fmla="*/ 4271023 w 5741575"/>
              <a:gd name="connsiteY70" fmla="*/ 241959 h 955271"/>
              <a:gd name="connsiteX71" fmla="*/ 4367397 w 5741575"/>
              <a:gd name="connsiteY71" fmla="*/ 271442 h 955271"/>
              <a:gd name="connsiteX72" fmla="*/ 4495366 w 5741575"/>
              <a:gd name="connsiteY72" fmla="*/ 271618 h 955271"/>
              <a:gd name="connsiteX73" fmla="*/ 4517347 w 5741575"/>
              <a:gd name="connsiteY73" fmla="*/ 275639 h 955271"/>
              <a:gd name="connsiteX74" fmla="*/ 4546116 w 5741575"/>
              <a:gd name="connsiteY74" fmla="*/ 268568 h 955271"/>
              <a:gd name="connsiteX75" fmla="*/ 4661259 w 5741575"/>
              <a:gd name="connsiteY75" fmla="*/ 238966 h 955271"/>
              <a:gd name="connsiteX76" fmla="*/ 4750403 w 5741575"/>
              <a:gd name="connsiteY76" fmla="*/ 204364 h 955271"/>
              <a:gd name="connsiteX77" fmla="*/ 4867614 w 5741575"/>
              <a:gd name="connsiteY77" fmla="*/ 208668 h 955271"/>
              <a:gd name="connsiteX78" fmla="*/ 4937036 w 5741575"/>
              <a:gd name="connsiteY78" fmla="*/ 195446 h 955271"/>
              <a:gd name="connsiteX79" fmla="*/ 5047626 w 5741575"/>
              <a:gd name="connsiteY79" fmla="*/ 149604 h 955271"/>
              <a:gd name="connsiteX80" fmla="*/ 5200247 w 5741575"/>
              <a:gd name="connsiteY80" fmla="*/ 142695 h 955271"/>
              <a:gd name="connsiteX81" fmla="*/ 5235691 w 5741575"/>
              <a:gd name="connsiteY81" fmla="*/ 173330 h 955271"/>
              <a:gd name="connsiteX82" fmla="*/ 5280133 w 5741575"/>
              <a:gd name="connsiteY82" fmla="*/ 189342 h 955271"/>
              <a:gd name="connsiteX83" fmla="*/ 5291963 w 5741575"/>
              <a:gd name="connsiteY83" fmla="*/ 139446 h 955271"/>
              <a:gd name="connsiteX84" fmla="*/ 5418472 w 5741575"/>
              <a:gd name="connsiteY84" fmla="*/ 89163 h 955271"/>
              <a:gd name="connsiteX85" fmla="*/ 5482354 w 5741575"/>
              <a:gd name="connsiteY85" fmla="*/ 69470 h 955271"/>
              <a:gd name="connsiteX86" fmla="*/ 5583280 w 5741575"/>
              <a:gd name="connsiteY86" fmla="*/ 49787 h 955271"/>
              <a:gd name="connsiteX87" fmla="*/ 5613766 w 5741575"/>
              <a:gd name="connsiteY87" fmla="*/ 41855 h 955271"/>
              <a:gd name="connsiteX88" fmla="*/ 5684952 w 5741575"/>
              <a:gd name="connsiteY88" fmla="*/ 26088 h 955271"/>
              <a:gd name="connsiteX89" fmla="*/ 5741575 w 5741575"/>
              <a:gd name="connsiteY89"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39115 w 5741575"/>
              <a:gd name="connsiteY7" fmla="*/ 949326 h 955271"/>
              <a:gd name="connsiteX8" fmla="*/ 93851 w 5741575"/>
              <a:gd name="connsiteY8" fmla="*/ 922923 h 955271"/>
              <a:gd name="connsiteX9" fmla="*/ 148657 w 5741575"/>
              <a:gd name="connsiteY9" fmla="*/ 898134 h 955271"/>
              <a:gd name="connsiteX10" fmla="*/ 174554 w 5741575"/>
              <a:gd name="connsiteY10" fmla="*/ 886351 h 955271"/>
              <a:gd name="connsiteX11" fmla="*/ 187633 w 5741575"/>
              <a:gd name="connsiteY11" fmla="*/ 878226 h 955271"/>
              <a:gd name="connsiteX12" fmla="*/ 187961 w 5741575"/>
              <a:gd name="connsiteY12" fmla="*/ 876538 h 955271"/>
              <a:gd name="connsiteX13" fmla="*/ 240501 w 5741575"/>
              <a:gd name="connsiteY13" fmla="*/ 873150 h 955271"/>
              <a:gd name="connsiteX14" fmla="*/ 246345 w 5741575"/>
              <a:gd name="connsiteY14" fmla="*/ 869942 h 955271"/>
              <a:gd name="connsiteX15" fmla="*/ 306299 w 5741575"/>
              <a:gd name="connsiteY15" fmla="*/ 873609 h 955271"/>
              <a:gd name="connsiteX16" fmla="*/ 331571 w 5741575"/>
              <a:gd name="connsiteY16" fmla="*/ 869866 h 955271"/>
              <a:gd name="connsiteX17" fmla="*/ 384157 w 5741575"/>
              <a:gd name="connsiteY17" fmla="*/ 867971 h 955271"/>
              <a:gd name="connsiteX18" fmla="*/ 477637 w 5741575"/>
              <a:gd name="connsiteY18" fmla="*/ 870334 h 955271"/>
              <a:gd name="connsiteX19" fmla="*/ 570239 w 5741575"/>
              <a:gd name="connsiteY19" fmla="*/ 829596 h 955271"/>
              <a:gd name="connsiteX20" fmla="*/ 787156 w 5741575"/>
              <a:gd name="connsiteY20" fmla="*/ 838447 h 955271"/>
              <a:gd name="connsiteX21" fmla="*/ 948872 w 5741575"/>
              <a:gd name="connsiteY21" fmla="*/ 772201 h 955271"/>
              <a:gd name="connsiteX22" fmla="*/ 1127089 w 5741575"/>
              <a:gd name="connsiteY22" fmla="*/ 746926 h 955271"/>
              <a:gd name="connsiteX23" fmla="*/ 1220426 w 5741575"/>
              <a:gd name="connsiteY23" fmla="*/ 721810 h 955271"/>
              <a:gd name="connsiteX24" fmla="*/ 1306771 w 5741575"/>
              <a:gd name="connsiteY24" fmla="*/ 717936 h 955271"/>
              <a:gd name="connsiteX25" fmla="*/ 1374314 w 5741575"/>
              <a:gd name="connsiteY25" fmla="*/ 688815 h 955271"/>
              <a:gd name="connsiteX26" fmla="*/ 1378034 w 5741575"/>
              <a:gd name="connsiteY26" fmla="*/ 685842 h 955271"/>
              <a:gd name="connsiteX27" fmla="*/ 1395604 w 5741575"/>
              <a:gd name="connsiteY27" fmla="*/ 680460 h 955271"/>
              <a:gd name="connsiteX28" fmla="*/ 1397206 w 5741575"/>
              <a:gd name="connsiteY28" fmla="*/ 670793 h 955271"/>
              <a:gd name="connsiteX29" fmla="*/ 1421250 w 5741575"/>
              <a:gd name="connsiteY29" fmla="*/ 656855 h 955271"/>
              <a:gd name="connsiteX30" fmla="*/ 1454524 w 5741575"/>
              <a:gd name="connsiteY30" fmla="*/ 649224 h 955271"/>
              <a:gd name="connsiteX31" fmla="*/ 1616217 w 5741575"/>
              <a:gd name="connsiteY31" fmla="*/ 622107 h 955271"/>
              <a:gd name="connsiteX32" fmla="*/ 1710928 w 5741575"/>
              <a:gd name="connsiteY32" fmla="*/ 600666 h 955271"/>
              <a:gd name="connsiteX33" fmla="*/ 1743718 w 5741575"/>
              <a:gd name="connsiteY33" fmla="*/ 584327 h 955271"/>
              <a:gd name="connsiteX34" fmla="*/ 1873778 w 5741575"/>
              <a:gd name="connsiteY34" fmla="*/ 530130 h 955271"/>
              <a:gd name="connsiteX35" fmla="*/ 1988411 w 5741575"/>
              <a:gd name="connsiteY35" fmla="*/ 491599 h 955271"/>
              <a:gd name="connsiteX36" fmla="*/ 2085507 w 5741575"/>
              <a:gd name="connsiteY36" fmla="*/ 498527 h 955271"/>
              <a:gd name="connsiteX37" fmla="*/ 2090767 w 5741575"/>
              <a:gd name="connsiteY37" fmla="*/ 490616 h 955271"/>
              <a:gd name="connsiteX38" fmla="*/ 2151143 w 5741575"/>
              <a:gd name="connsiteY38" fmla="*/ 478332 h 955271"/>
              <a:gd name="connsiteX39" fmla="*/ 2378710 w 5741575"/>
              <a:gd name="connsiteY39" fmla="*/ 477570 h 955271"/>
              <a:gd name="connsiteX40" fmla="*/ 2496256 w 5741575"/>
              <a:gd name="connsiteY40" fmla="*/ 452396 h 955271"/>
              <a:gd name="connsiteX41" fmla="*/ 2535387 w 5741575"/>
              <a:gd name="connsiteY41" fmla="*/ 436645 h 955271"/>
              <a:gd name="connsiteX42" fmla="*/ 2601109 w 5741575"/>
              <a:gd name="connsiteY42" fmla="*/ 410678 h 955271"/>
              <a:gd name="connsiteX43" fmla="*/ 2643855 w 5741575"/>
              <a:gd name="connsiteY43" fmla="*/ 374482 h 955271"/>
              <a:gd name="connsiteX44" fmla="*/ 2657726 w 5741575"/>
              <a:gd name="connsiteY44" fmla="*/ 365841 h 955271"/>
              <a:gd name="connsiteX45" fmla="*/ 2687125 w 5741575"/>
              <a:gd name="connsiteY45" fmla="*/ 366820 h 955271"/>
              <a:gd name="connsiteX46" fmla="*/ 2697479 w 5741575"/>
              <a:gd name="connsiteY46" fmla="*/ 361430 h 955271"/>
              <a:gd name="connsiteX47" fmla="*/ 2701547 w 5741575"/>
              <a:gd name="connsiteY47" fmla="*/ 361545 h 955271"/>
              <a:gd name="connsiteX48" fmla="*/ 2711054 w 5741575"/>
              <a:gd name="connsiteY48" fmla="*/ 360597 h 955271"/>
              <a:gd name="connsiteX49" fmla="*/ 2710438 w 5741575"/>
              <a:gd name="connsiteY49" fmla="*/ 366958 h 955271"/>
              <a:gd name="connsiteX50" fmla="*/ 2722936 w 5741575"/>
              <a:gd name="connsiteY50" fmla="*/ 377633 h 955271"/>
              <a:gd name="connsiteX51" fmla="*/ 2777227 w 5741575"/>
              <a:gd name="connsiteY51" fmla="*/ 368972 h 955271"/>
              <a:gd name="connsiteX52" fmla="*/ 2779510 w 5741575"/>
              <a:gd name="connsiteY52" fmla="*/ 361652 h 955271"/>
              <a:gd name="connsiteX53" fmla="*/ 2786278 w 5741575"/>
              <a:gd name="connsiteY53" fmla="*/ 359869 h 955271"/>
              <a:gd name="connsiteX54" fmla="*/ 2792101 w 5741575"/>
              <a:gd name="connsiteY54" fmla="*/ 365927 h 955271"/>
              <a:gd name="connsiteX55" fmla="*/ 2885545 w 5741575"/>
              <a:gd name="connsiteY55" fmla="*/ 372818 h 955271"/>
              <a:gd name="connsiteX56" fmla="*/ 3009558 w 5741575"/>
              <a:gd name="connsiteY56" fmla="*/ 370573 h 955271"/>
              <a:gd name="connsiteX57" fmla="*/ 3095010 w 5741575"/>
              <a:gd name="connsiteY57" fmla="*/ 332454 h 955271"/>
              <a:gd name="connsiteX58" fmla="*/ 3103742 w 5741575"/>
              <a:gd name="connsiteY58" fmla="*/ 337974 h 955271"/>
              <a:gd name="connsiteX59" fmla="*/ 3165093 w 5741575"/>
              <a:gd name="connsiteY59" fmla="*/ 329459 h 955271"/>
              <a:gd name="connsiteX60" fmla="*/ 3373785 w 5741575"/>
              <a:gd name="connsiteY60" fmla="*/ 255680 h 955271"/>
              <a:gd name="connsiteX61" fmla="*/ 3493851 w 5741575"/>
              <a:gd name="connsiteY61" fmla="*/ 240255 h 955271"/>
              <a:gd name="connsiteX62" fmla="*/ 3537470 w 5741575"/>
              <a:gd name="connsiteY62" fmla="*/ 241867 h 955271"/>
              <a:gd name="connsiteX63" fmla="*/ 3610489 w 5741575"/>
              <a:gd name="connsiteY63" fmla="*/ 244128 h 955271"/>
              <a:gd name="connsiteX64" fmla="*/ 3667539 w 5741575"/>
              <a:gd name="connsiteY64" fmla="*/ 263271 h 955271"/>
              <a:gd name="connsiteX65" fmla="*/ 3727614 w 5741575"/>
              <a:gd name="connsiteY65" fmla="*/ 258245 h 955271"/>
              <a:gd name="connsiteX66" fmla="*/ 3738369 w 5741575"/>
              <a:gd name="connsiteY66" fmla="*/ 234506 h 955271"/>
              <a:gd name="connsiteX67" fmla="*/ 3803670 w 5741575"/>
              <a:gd name="connsiteY67" fmla="*/ 236457 h 955271"/>
              <a:gd name="connsiteX68" fmla="*/ 3903080 w 5741575"/>
              <a:gd name="connsiteY68" fmla="*/ 241890 h 955271"/>
              <a:gd name="connsiteX69" fmla="*/ 4114838 w 5741575"/>
              <a:gd name="connsiteY69" fmla="*/ 238165 h 955271"/>
              <a:gd name="connsiteX70" fmla="*/ 4271023 w 5741575"/>
              <a:gd name="connsiteY70" fmla="*/ 241959 h 955271"/>
              <a:gd name="connsiteX71" fmla="*/ 4367397 w 5741575"/>
              <a:gd name="connsiteY71" fmla="*/ 271442 h 955271"/>
              <a:gd name="connsiteX72" fmla="*/ 4495366 w 5741575"/>
              <a:gd name="connsiteY72" fmla="*/ 271618 h 955271"/>
              <a:gd name="connsiteX73" fmla="*/ 4517347 w 5741575"/>
              <a:gd name="connsiteY73" fmla="*/ 275639 h 955271"/>
              <a:gd name="connsiteX74" fmla="*/ 4546116 w 5741575"/>
              <a:gd name="connsiteY74" fmla="*/ 268568 h 955271"/>
              <a:gd name="connsiteX75" fmla="*/ 4661259 w 5741575"/>
              <a:gd name="connsiteY75" fmla="*/ 238966 h 955271"/>
              <a:gd name="connsiteX76" fmla="*/ 4750403 w 5741575"/>
              <a:gd name="connsiteY76" fmla="*/ 204364 h 955271"/>
              <a:gd name="connsiteX77" fmla="*/ 4867614 w 5741575"/>
              <a:gd name="connsiteY77" fmla="*/ 208668 h 955271"/>
              <a:gd name="connsiteX78" fmla="*/ 4937036 w 5741575"/>
              <a:gd name="connsiteY78" fmla="*/ 195446 h 955271"/>
              <a:gd name="connsiteX79" fmla="*/ 5047626 w 5741575"/>
              <a:gd name="connsiteY79" fmla="*/ 149604 h 955271"/>
              <a:gd name="connsiteX80" fmla="*/ 5200247 w 5741575"/>
              <a:gd name="connsiteY80" fmla="*/ 142695 h 955271"/>
              <a:gd name="connsiteX81" fmla="*/ 5235691 w 5741575"/>
              <a:gd name="connsiteY81" fmla="*/ 173330 h 955271"/>
              <a:gd name="connsiteX82" fmla="*/ 5280133 w 5741575"/>
              <a:gd name="connsiteY82" fmla="*/ 189342 h 955271"/>
              <a:gd name="connsiteX83" fmla="*/ 5291963 w 5741575"/>
              <a:gd name="connsiteY83" fmla="*/ 139446 h 955271"/>
              <a:gd name="connsiteX84" fmla="*/ 5418472 w 5741575"/>
              <a:gd name="connsiteY84" fmla="*/ 89163 h 955271"/>
              <a:gd name="connsiteX85" fmla="*/ 5482354 w 5741575"/>
              <a:gd name="connsiteY85" fmla="*/ 69470 h 955271"/>
              <a:gd name="connsiteX86" fmla="*/ 5583280 w 5741575"/>
              <a:gd name="connsiteY86" fmla="*/ 49787 h 955271"/>
              <a:gd name="connsiteX87" fmla="*/ 5613766 w 5741575"/>
              <a:gd name="connsiteY87" fmla="*/ 41855 h 955271"/>
              <a:gd name="connsiteX88" fmla="*/ 5684952 w 5741575"/>
              <a:gd name="connsiteY88" fmla="*/ 26088 h 955271"/>
              <a:gd name="connsiteX89" fmla="*/ 5741575 w 5741575"/>
              <a:gd name="connsiteY89"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39115 w 5741575"/>
              <a:gd name="connsiteY7" fmla="*/ 949326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87156 w 5741575"/>
              <a:gd name="connsiteY19" fmla="*/ 838447 h 955271"/>
              <a:gd name="connsiteX20" fmla="*/ 948872 w 5741575"/>
              <a:gd name="connsiteY20" fmla="*/ 772201 h 955271"/>
              <a:gd name="connsiteX21" fmla="*/ 1127089 w 5741575"/>
              <a:gd name="connsiteY21" fmla="*/ 746926 h 955271"/>
              <a:gd name="connsiteX22" fmla="*/ 1220426 w 5741575"/>
              <a:gd name="connsiteY22" fmla="*/ 721810 h 955271"/>
              <a:gd name="connsiteX23" fmla="*/ 1306771 w 5741575"/>
              <a:gd name="connsiteY23" fmla="*/ 717936 h 955271"/>
              <a:gd name="connsiteX24" fmla="*/ 1374314 w 5741575"/>
              <a:gd name="connsiteY24" fmla="*/ 688815 h 955271"/>
              <a:gd name="connsiteX25" fmla="*/ 1378034 w 5741575"/>
              <a:gd name="connsiteY25" fmla="*/ 685842 h 955271"/>
              <a:gd name="connsiteX26" fmla="*/ 1395604 w 5741575"/>
              <a:gd name="connsiteY26" fmla="*/ 680460 h 955271"/>
              <a:gd name="connsiteX27" fmla="*/ 1397206 w 5741575"/>
              <a:gd name="connsiteY27" fmla="*/ 670793 h 955271"/>
              <a:gd name="connsiteX28" fmla="*/ 1421250 w 5741575"/>
              <a:gd name="connsiteY28" fmla="*/ 656855 h 955271"/>
              <a:gd name="connsiteX29" fmla="*/ 1454524 w 5741575"/>
              <a:gd name="connsiteY29" fmla="*/ 649224 h 955271"/>
              <a:gd name="connsiteX30" fmla="*/ 1616217 w 5741575"/>
              <a:gd name="connsiteY30" fmla="*/ 622107 h 955271"/>
              <a:gd name="connsiteX31" fmla="*/ 1710928 w 5741575"/>
              <a:gd name="connsiteY31" fmla="*/ 600666 h 955271"/>
              <a:gd name="connsiteX32" fmla="*/ 1743718 w 5741575"/>
              <a:gd name="connsiteY32" fmla="*/ 584327 h 955271"/>
              <a:gd name="connsiteX33" fmla="*/ 1873778 w 5741575"/>
              <a:gd name="connsiteY33" fmla="*/ 530130 h 955271"/>
              <a:gd name="connsiteX34" fmla="*/ 1988411 w 5741575"/>
              <a:gd name="connsiteY34" fmla="*/ 491599 h 955271"/>
              <a:gd name="connsiteX35" fmla="*/ 2085507 w 5741575"/>
              <a:gd name="connsiteY35" fmla="*/ 498527 h 955271"/>
              <a:gd name="connsiteX36" fmla="*/ 2090767 w 5741575"/>
              <a:gd name="connsiteY36" fmla="*/ 490616 h 955271"/>
              <a:gd name="connsiteX37" fmla="*/ 2151143 w 5741575"/>
              <a:gd name="connsiteY37" fmla="*/ 478332 h 955271"/>
              <a:gd name="connsiteX38" fmla="*/ 2378710 w 5741575"/>
              <a:gd name="connsiteY38" fmla="*/ 477570 h 955271"/>
              <a:gd name="connsiteX39" fmla="*/ 2496256 w 5741575"/>
              <a:gd name="connsiteY39" fmla="*/ 452396 h 955271"/>
              <a:gd name="connsiteX40" fmla="*/ 2535387 w 5741575"/>
              <a:gd name="connsiteY40" fmla="*/ 436645 h 955271"/>
              <a:gd name="connsiteX41" fmla="*/ 2601109 w 5741575"/>
              <a:gd name="connsiteY41" fmla="*/ 410678 h 955271"/>
              <a:gd name="connsiteX42" fmla="*/ 2643855 w 5741575"/>
              <a:gd name="connsiteY42" fmla="*/ 374482 h 955271"/>
              <a:gd name="connsiteX43" fmla="*/ 2657726 w 5741575"/>
              <a:gd name="connsiteY43" fmla="*/ 365841 h 955271"/>
              <a:gd name="connsiteX44" fmla="*/ 2687125 w 5741575"/>
              <a:gd name="connsiteY44" fmla="*/ 366820 h 955271"/>
              <a:gd name="connsiteX45" fmla="*/ 2697479 w 5741575"/>
              <a:gd name="connsiteY45" fmla="*/ 361430 h 955271"/>
              <a:gd name="connsiteX46" fmla="*/ 2701547 w 5741575"/>
              <a:gd name="connsiteY46" fmla="*/ 361545 h 955271"/>
              <a:gd name="connsiteX47" fmla="*/ 2711054 w 5741575"/>
              <a:gd name="connsiteY47" fmla="*/ 360597 h 955271"/>
              <a:gd name="connsiteX48" fmla="*/ 2710438 w 5741575"/>
              <a:gd name="connsiteY48" fmla="*/ 366958 h 955271"/>
              <a:gd name="connsiteX49" fmla="*/ 2722936 w 5741575"/>
              <a:gd name="connsiteY49" fmla="*/ 377633 h 955271"/>
              <a:gd name="connsiteX50" fmla="*/ 2777227 w 5741575"/>
              <a:gd name="connsiteY50" fmla="*/ 368972 h 955271"/>
              <a:gd name="connsiteX51" fmla="*/ 2779510 w 5741575"/>
              <a:gd name="connsiteY51" fmla="*/ 361652 h 955271"/>
              <a:gd name="connsiteX52" fmla="*/ 2786278 w 5741575"/>
              <a:gd name="connsiteY52" fmla="*/ 359869 h 955271"/>
              <a:gd name="connsiteX53" fmla="*/ 2792101 w 5741575"/>
              <a:gd name="connsiteY53" fmla="*/ 365927 h 955271"/>
              <a:gd name="connsiteX54" fmla="*/ 2885545 w 5741575"/>
              <a:gd name="connsiteY54" fmla="*/ 372818 h 955271"/>
              <a:gd name="connsiteX55" fmla="*/ 3009558 w 5741575"/>
              <a:gd name="connsiteY55" fmla="*/ 370573 h 955271"/>
              <a:gd name="connsiteX56" fmla="*/ 3095010 w 5741575"/>
              <a:gd name="connsiteY56" fmla="*/ 332454 h 955271"/>
              <a:gd name="connsiteX57" fmla="*/ 3103742 w 5741575"/>
              <a:gd name="connsiteY57" fmla="*/ 337974 h 955271"/>
              <a:gd name="connsiteX58" fmla="*/ 3165093 w 5741575"/>
              <a:gd name="connsiteY58" fmla="*/ 329459 h 955271"/>
              <a:gd name="connsiteX59" fmla="*/ 3373785 w 5741575"/>
              <a:gd name="connsiteY59" fmla="*/ 255680 h 955271"/>
              <a:gd name="connsiteX60" fmla="*/ 3493851 w 5741575"/>
              <a:gd name="connsiteY60" fmla="*/ 240255 h 955271"/>
              <a:gd name="connsiteX61" fmla="*/ 3537470 w 5741575"/>
              <a:gd name="connsiteY61" fmla="*/ 241867 h 955271"/>
              <a:gd name="connsiteX62" fmla="*/ 3610489 w 5741575"/>
              <a:gd name="connsiteY62" fmla="*/ 244128 h 955271"/>
              <a:gd name="connsiteX63" fmla="*/ 3667539 w 5741575"/>
              <a:gd name="connsiteY63" fmla="*/ 263271 h 955271"/>
              <a:gd name="connsiteX64" fmla="*/ 3727614 w 5741575"/>
              <a:gd name="connsiteY64" fmla="*/ 258245 h 955271"/>
              <a:gd name="connsiteX65" fmla="*/ 3738369 w 5741575"/>
              <a:gd name="connsiteY65" fmla="*/ 234506 h 955271"/>
              <a:gd name="connsiteX66" fmla="*/ 3803670 w 5741575"/>
              <a:gd name="connsiteY66" fmla="*/ 236457 h 955271"/>
              <a:gd name="connsiteX67" fmla="*/ 3903080 w 5741575"/>
              <a:gd name="connsiteY67" fmla="*/ 241890 h 955271"/>
              <a:gd name="connsiteX68" fmla="*/ 4114838 w 5741575"/>
              <a:gd name="connsiteY68" fmla="*/ 238165 h 955271"/>
              <a:gd name="connsiteX69" fmla="*/ 4271023 w 5741575"/>
              <a:gd name="connsiteY69" fmla="*/ 241959 h 955271"/>
              <a:gd name="connsiteX70" fmla="*/ 4367397 w 5741575"/>
              <a:gd name="connsiteY70" fmla="*/ 271442 h 955271"/>
              <a:gd name="connsiteX71" fmla="*/ 4495366 w 5741575"/>
              <a:gd name="connsiteY71" fmla="*/ 271618 h 955271"/>
              <a:gd name="connsiteX72" fmla="*/ 4517347 w 5741575"/>
              <a:gd name="connsiteY72" fmla="*/ 275639 h 955271"/>
              <a:gd name="connsiteX73" fmla="*/ 4546116 w 5741575"/>
              <a:gd name="connsiteY73" fmla="*/ 268568 h 955271"/>
              <a:gd name="connsiteX74" fmla="*/ 4661259 w 5741575"/>
              <a:gd name="connsiteY74" fmla="*/ 238966 h 955271"/>
              <a:gd name="connsiteX75" fmla="*/ 4750403 w 5741575"/>
              <a:gd name="connsiteY75" fmla="*/ 204364 h 955271"/>
              <a:gd name="connsiteX76" fmla="*/ 4867614 w 5741575"/>
              <a:gd name="connsiteY76" fmla="*/ 208668 h 955271"/>
              <a:gd name="connsiteX77" fmla="*/ 4937036 w 5741575"/>
              <a:gd name="connsiteY77" fmla="*/ 195446 h 955271"/>
              <a:gd name="connsiteX78" fmla="*/ 5047626 w 5741575"/>
              <a:gd name="connsiteY78" fmla="*/ 149604 h 955271"/>
              <a:gd name="connsiteX79" fmla="*/ 5200247 w 5741575"/>
              <a:gd name="connsiteY79" fmla="*/ 142695 h 955271"/>
              <a:gd name="connsiteX80" fmla="*/ 5235691 w 5741575"/>
              <a:gd name="connsiteY80" fmla="*/ 173330 h 955271"/>
              <a:gd name="connsiteX81" fmla="*/ 5280133 w 5741575"/>
              <a:gd name="connsiteY81" fmla="*/ 189342 h 955271"/>
              <a:gd name="connsiteX82" fmla="*/ 5291963 w 5741575"/>
              <a:gd name="connsiteY82" fmla="*/ 139446 h 955271"/>
              <a:gd name="connsiteX83" fmla="*/ 5418472 w 5741575"/>
              <a:gd name="connsiteY83" fmla="*/ 89163 h 955271"/>
              <a:gd name="connsiteX84" fmla="*/ 5482354 w 5741575"/>
              <a:gd name="connsiteY84" fmla="*/ 69470 h 955271"/>
              <a:gd name="connsiteX85" fmla="*/ 5583280 w 5741575"/>
              <a:gd name="connsiteY85" fmla="*/ 49787 h 955271"/>
              <a:gd name="connsiteX86" fmla="*/ 5613766 w 5741575"/>
              <a:gd name="connsiteY86" fmla="*/ 41855 h 955271"/>
              <a:gd name="connsiteX87" fmla="*/ 5684952 w 5741575"/>
              <a:gd name="connsiteY87" fmla="*/ 26088 h 955271"/>
              <a:gd name="connsiteX88" fmla="*/ 5741575 w 5741575"/>
              <a:gd name="connsiteY88"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87156 w 5741575"/>
              <a:gd name="connsiteY19" fmla="*/ 838447 h 955271"/>
              <a:gd name="connsiteX20" fmla="*/ 948872 w 5741575"/>
              <a:gd name="connsiteY20" fmla="*/ 772201 h 955271"/>
              <a:gd name="connsiteX21" fmla="*/ 1127089 w 5741575"/>
              <a:gd name="connsiteY21" fmla="*/ 746926 h 955271"/>
              <a:gd name="connsiteX22" fmla="*/ 1220426 w 5741575"/>
              <a:gd name="connsiteY22" fmla="*/ 721810 h 955271"/>
              <a:gd name="connsiteX23" fmla="*/ 1306771 w 5741575"/>
              <a:gd name="connsiteY23" fmla="*/ 717936 h 955271"/>
              <a:gd name="connsiteX24" fmla="*/ 1374314 w 5741575"/>
              <a:gd name="connsiteY24" fmla="*/ 688815 h 955271"/>
              <a:gd name="connsiteX25" fmla="*/ 1378034 w 5741575"/>
              <a:gd name="connsiteY25" fmla="*/ 685842 h 955271"/>
              <a:gd name="connsiteX26" fmla="*/ 1395604 w 5741575"/>
              <a:gd name="connsiteY26" fmla="*/ 680460 h 955271"/>
              <a:gd name="connsiteX27" fmla="*/ 1397206 w 5741575"/>
              <a:gd name="connsiteY27" fmla="*/ 670793 h 955271"/>
              <a:gd name="connsiteX28" fmla="*/ 1421250 w 5741575"/>
              <a:gd name="connsiteY28" fmla="*/ 656855 h 955271"/>
              <a:gd name="connsiteX29" fmla="*/ 1454524 w 5741575"/>
              <a:gd name="connsiteY29" fmla="*/ 649224 h 955271"/>
              <a:gd name="connsiteX30" fmla="*/ 1616217 w 5741575"/>
              <a:gd name="connsiteY30" fmla="*/ 622107 h 955271"/>
              <a:gd name="connsiteX31" fmla="*/ 1710928 w 5741575"/>
              <a:gd name="connsiteY31" fmla="*/ 600666 h 955271"/>
              <a:gd name="connsiteX32" fmla="*/ 1743718 w 5741575"/>
              <a:gd name="connsiteY32" fmla="*/ 584327 h 955271"/>
              <a:gd name="connsiteX33" fmla="*/ 1873778 w 5741575"/>
              <a:gd name="connsiteY33" fmla="*/ 530130 h 955271"/>
              <a:gd name="connsiteX34" fmla="*/ 1988411 w 5741575"/>
              <a:gd name="connsiteY34" fmla="*/ 491599 h 955271"/>
              <a:gd name="connsiteX35" fmla="*/ 2085507 w 5741575"/>
              <a:gd name="connsiteY35" fmla="*/ 498527 h 955271"/>
              <a:gd name="connsiteX36" fmla="*/ 2090767 w 5741575"/>
              <a:gd name="connsiteY36" fmla="*/ 490616 h 955271"/>
              <a:gd name="connsiteX37" fmla="*/ 2151143 w 5741575"/>
              <a:gd name="connsiteY37" fmla="*/ 478332 h 955271"/>
              <a:gd name="connsiteX38" fmla="*/ 2378710 w 5741575"/>
              <a:gd name="connsiteY38" fmla="*/ 477570 h 955271"/>
              <a:gd name="connsiteX39" fmla="*/ 2496256 w 5741575"/>
              <a:gd name="connsiteY39" fmla="*/ 452396 h 955271"/>
              <a:gd name="connsiteX40" fmla="*/ 2535387 w 5741575"/>
              <a:gd name="connsiteY40" fmla="*/ 436645 h 955271"/>
              <a:gd name="connsiteX41" fmla="*/ 2601109 w 5741575"/>
              <a:gd name="connsiteY41" fmla="*/ 410678 h 955271"/>
              <a:gd name="connsiteX42" fmla="*/ 2643855 w 5741575"/>
              <a:gd name="connsiteY42" fmla="*/ 374482 h 955271"/>
              <a:gd name="connsiteX43" fmla="*/ 2657726 w 5741575"/>
              <a:gd name="connsiteY43" fmla="*/ 365841 h 955271"/>
              <a:gd name="connsiteX44" fmla="*/ 2687125 w 5741575"/>
              <a:gd name="connsiteY44" fmla="*/ 366820 h 955271"/>
              <a:gd name="connsiteX45" fmla="*/ 2697479 w 5741575"/>
              <a:gd name="connsiteY45" fmla="*/ 361430 h 955271"/>
              <a:gd name="connsiteX46" fmla="*/ 2701547 w 5741575"/>
              <a:gd name="connsiteY46" fmla="*/ 361545 h 955271"/>
              <a:gd name="connsiteX47" fmla="*/ 2711054 w 5741575"/>
              <a:gd name="connsiteY47" fmla="*/ 360597 h 955271"/>
              <a:gd name="connsiteX48" fmla="*/ 2710438 w 5741575"/>
              <a:gd name="connsiteY48" fmla="*/ 366958 h 955271"/>
              <a:gd name="connsiteX49" fmla="*/ 2722936 w 5741575"/>
              <a:gd name="connsiteY49" fmla="*/ 377633 h 955271"/>
              <a:gd name="connsiteX50" fmla="*/ 2777227 w 5741575"/>
              <a:gd name="connsiteY50" fmla="*/ 368972 h 955271"/>
              <a:gd name="connsiteX51" fmla="*/ 2779510 w 5741575"/>
              <a:gd name="connsiteY51" fmla="*/ 361652 h 955271"/>
              <a:gd name="connsiteX52" fmla="*/ 2786278 w 5741575"/>
              <a:gd name="connsiteY52" fmla="*/ 359869 h 955271"/>
              <a:gd name="connsiteX53" fmla="*/ 2792101 w 5741575"/>
              <a:gd name="connsiteY53" fmla="*/ 365927 h 955271"/>
              <a:gd name="connsiteX54" fmla="*/ 2885545 w 5741575"/>
              <a:gd name="connsiteY54" fmla="*/ 372818 h 955271"/>
              <a:gd name="connsiteX55" fmla="*/ 3009558 w 5741575"/>
              <a:gd name="connsiteY55" fmla="*/ 370573 h 955271"/>
              <a:gd name="connsiteX56" fmla="*/ 3095010 w 5741575"/>
              <a:gd name="connsiteY56" fmla="*/ 332454 h 955271"/>
              <a:gd name="connsiteX57" fmla="*/ 3103742 w 5741575"/>
              <a:gd name="connsiteY57" fmla="*/ 337974 h 955271"/>
              <a:gd name="connsiteX58" fmla="*/ 3165093 w 5741575"/>
              <a:gd name="connsiteY58" fmla="*/ 329459 h 955271"/>
              <a:gd name="connsiteX59" fmla="*/ 3373785 w 5741575"/>
              <a:gd name="connsiteY59" fmla="*/ 255680 h 955271"/>
              <a:gd name="connsiteX60" fmla="*/ 3493851 w 5741575"/>
              <a:gd name="connsiteY60" fmla="*/ 240255 h 955271"/>
              <a:gd name="connsiteX61" fmla="*/ 3537470 w 5741575"/>
              <a:gd name="connsiteY61" fmla="*/ 241867 h 955271"/>
              <a:gd name="connsiteX62" fmla="*/ 3610489 w 5741575"/>
              <a:gd name="connsiteY62" fmla="*/ 244128 h 955271"/>
              <a:gd name="connsiteX63" fmla="*/ 3667539 w 5741575"/>
              <a:gd name="connsiteY63" fmla="*/ 263271 h 955271"/>
              <a:gd name="connsiteX64" fmla="*/ 3727614 w 5741575"/>
              <a:gd name="connsiteY64" fmla="*/ 258245 h 955271"/>
              <a:gd name="connsiteX65" fmla="*/ 3738369 w 5741575"/>
              <a:gd name="connsiteY65" fmla="*/ 234506 h 955271"/>
              <a:gd name="connsiteX66" fmla="*/ 3803670 w 5741575"/>
              <a:gd name="connsiteY66" fmla="*/ 236457 h 955271"/>
              <a:gd name="connsiteX67" fmla="*/ 3903080 w 5741575"/>
              <a:gd name="connsiteY67" fmla="*/ 241890 h 955271"/>
              <a:gd name="connsiteX68" fmla="*/ 4114838 w 5741575"/>
              <a:gd name="connsiteY68" fmla="*/ 238165 h 955271"/>
              <a:gd name="connsiteX69" fmla="*/ 4271023 w 5741575"/>
              <a:gd name="connsiteY69" fmla="*/ 241959 h 955271"/>
              <a:gd name="connsiteX70" fmla="*/ 4367397 w 5741575"/>
              <a:gd name="connsiteY70" fmla="*/ 271442 h 955271"/>
              <a:gd name="connsiteX71" fmla="*/ 4495366 w 5741575"/>
              <a:gd name="connsiteY71" fmla="*/ 271618 h 955271"/>
              <a:gd name="connsiteX72" fmla="*/ 4517347 w 5741575"/>
              <a:gd name="connsiteY72" fmla="*/ 275639 h 955271"/>
              <a:gd name="connsiteX73" fmla="*/ 4546116 w 5741575"/>
              <a:gd name="connsiteY73" fmla="*/ 268568 h 955271"/>
              <a:gd name="connsiteX74" fmla="*/ 4661259 w 5741575"/>
              <a:gd name="connsiteY74" fmla="*/ 238966 h 955271"/>
              <a:gd name="connsiteX75" fmla="*/ 4750403 w 5741575"/>
              <a:gd name="connsiteY75" fmla="*/ 204364 h 955271"/>
              <a:gd name="connsiteX76" fmla="*/ 4867614 w 5741575"/>
              <a:gd name="connsiteY76" fmla="*/ 208668 h 955271"/>
              <a:gd name="connsiteX77" fmla="*/ 4937036 w 5741575"/>
              <a:gd name="connsiteY77" fmla="*/ 195446 h 955271"/>
              <a:gd name="connsiteX78" fmla="*/ 5047626 w 5741575"/>
              <a:gd name="connsiteY78" fmla="*/ 149604 h 955271"/>
              <a:gd name="connsiteX79" fmla="*/ 5200247 w 5741575"/>
              <a:gd name="connsiteY79" fmla="*/ 142695 h 955271"/>
              <a:gd name="connsiteX80" fmla="*/ 5235691 w 5741575"/>
              <a:gd name="connsiteY80" fmla="*/ 173330 h 955271"/>
              <a:gd name="connsiteX81" fmla="*/ 5280133 w 5741575"/>
              <a:gd name="connsiteY81" fmla="*/ 189342 h 955271"/>
              <a:gd name="connsiteX82" fmla="*/ 5291963 w 5741575"/>
              <a:gd name="connsiteY82" fmla="*/ 139446 h 955271"/>
              <a:gd name="connsiteX83" fmla="*/ 5418472 w 5741575"/>
              <a:gd name="connsiteY83" fmla="*/ 89163 h 955271"/>
              <a:gd name="connsiteX84" fmla="*/ 5482354 w 5741575"/>
              <a:gd name="connsiteY84" fmla="*/ 69470 h 955271"/>
              <a:gd name="connsiteX85" fmla="*/ 5583280 w 5741575"/>
              <a:gd name="connsiteY85" fmla="*/ 49787 h 955271"/>
              <a:gd name="connsiteX86" fmla="*/ 5613766 w 5741575"/>
              <a:gd name="connsiteY86" fmla="*/ 41855 h 955271"/>
              <a:gd name="connsiteX87" fmla="*/ 5684952 w 5741575"/>
              <a:gd name="connsiteY87" fmla="*/ 26088 h 955271"/>
              <a:gd name="connsiteX88" fmla="*/ 5741575 w 5741575"/>
              <a:gd name="connsiteY88"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0426 w 5741575"/>
              <a:gd name="connsiteY22" fmla="*/ 721810 h 955271"/>
              <a:gd name="connsiteX23" fmla="*/ 1306771 w 5741575"/>
              <a:gd name="connsiteY23" fmla="*/ 717936 h 955271"/>
              <a:gd name="connsiteX24" fmla="*/ 1374314 w 5741575"/>
              <a:gd name="connsiteY24" fmla="*/ 688815 h 955271"/>
              <a:gd name="connsiteX25" fmla="*/ 1378034 w 5741575"/>
              <a:gd name="connsiteY25" fmla="*/ 685842 h 955271"/>
              <a:gd name="connsiteX26" fmla="*/ 1395604 w 5741575"/>
              <a:gd name="connsiteY26" fmla="*/ 680460 h 955271"/>
              <a:gd name="connsiteX27" fmla="*/ 1397206 w 5741575"/>
              <a:gd name="connsiteY27" fmla="*/ 670793 h 955271"/>
              <a:gd name="connsiteX28" fmla="*/ 1421250 w 5741575"/>
              <a:gd name="connsiteY28" fmla="*/ 656855 h 955271"/>
              <a:gd name="connsiteX29" fmla="*/ 1454524 w 5741575"/>
              <a:gd name="connsiteY29" fmla="*/ 649224 h 955271"/>
              <a:gd name="connsiteX30" fmla="*/ 1616217 w 5741575"/>
              <a:gd name="connsiteY30" fmla="*/ 622107 h 955271"/>
              <a:gd name="connsiteX31" fmla="*/ 1710928 w 5741575"/>
              <a:gd name="connsiteY31" fmla="*/ 600666 h 955271"/>
              <a:gd name="connsiteX32" fmla="*/ 1743718 w 5741575"/>
              <a:gd name="connsiteY32" fmla="*/ 584327 h 955271"/>
              <a:gd name="connsiteX33" fmla="*/ 1873778 w 5741575"/>
              <a:gd name="connsiteY33" fmla="*/ 530130 h 955271"/>
              <a:gd name="connsiteX34" fmla="*/ 1988411 w 5741575"/>
              <a:gd name="connsiteY34" fmla="*/ 491599 h 955271"/>
              <a:gd name="connsiteX35" fmla="*/ 2085507 w 5741575"/>
              <a:gd name="connsiteY35" fmla="*/ 498527 h 955271"/>
              <a:gd name="connsiteX36" fmla="*/ 2090767 w 5741575"/>
              <a:gd name="connsiteY36" fmla="*/ 490616 h 955271"/>
              <a:gd name="connsiteX37" fmla="*/ 2151143 w 5741575"/>
              <a:gd name="connsiteY37" fmla="*/ 478332 h 955271"/>
              <a:gd name="connsiteX38" fmla="*/ 2378710 w 5741575"/>
              <a:gd name="connsiteY38" fmla="*/ 477570 h 955271"/>
              <a:gd name="connsiteX39" fmla="*/ 2496256 w 5741575"/>
              <a:gd name="connsiteY39" fmla="*/ 452396 h 955271"/>
              <a:gd name="connsiteX40" fmla="*/ 2535387 w 5741575"/>
              <a:gd name="connsiteY40" fmla="*/ 436645 h 955271"/>
              <a:gd name="connsiteX41" fmla="*/ 2601109 w 5741575"/>
              <a:gd name="connsiteY41" fmla="*/ 410678 h 955271"/>
              <a:gd name="connsiteX42" fmla="*/ 2643855 w 5741575"/>
              <a:gd name="connsiteY42" fmla="*/ 374482 h 955271"/>
              <a:gd name="connsiteX43" fmla="*/ 2657726 w 5741575"/>
              <a:gd name="connsiteY43" fmla="*/ 365841 h 955271"/>
              <a:gd name="connsiteX44" fmla="*/ 2687125 w 5741575"/>
              <a:gd name="connsiteY44" fmla="*/ 366820 h 955271"/>
              <a:gd name="connsiteX45" fmla="*/ 2697479 w 5741575"/>
              <a:gd name="connsiteY45" fmla="*/ 361430 h 955271"/>
              <a:gd name="connsiteX46" fmla="*/ 2701547 w 5741575"/>
              <a:gd name="connsiteY46" fmla="*/ 361545 h 955271"/>
              <a:gd name="connsiteX47" fmla="*/ 2711054 w 5741575"/>
              <a:gd name="connsiteY47" fmla="*/ 360597 h 955271"/>
              <a:gd name="connsiteX48" fmla="*/ 2710438 w 5741575"/>
              <a:gd name="connsiteY48" fmla="*/ 366958 h 955271"/>
              <a:gd name="connsiteX49" fmla="*/ 2722936 w 5741575"/>
              <a:gd name="connsiteY49" fmla="*/ 377633 h 955271"/>
              <a:gd name="connsiteX50" fmla="*/ 2777227 w 5741575"/>
              <a:gd name="connsiteY50" fmla="*/ 368972 h 955271"/>
              <a:gd name="connsiteX51" fmla="*/ 2779510 w 5741575"/>
              <a:gd name="connsiteY51" fmla="*/ 361652 h 955271"/>
              <a:gd name="connsiteX52" fmla="*/ 2786278 w 5741575"/>
              <a:gd name="connsiteY52" fmla="*/ 359869 h 955271"/>
              <a:gd name="connsiteX53" fmla="*/ 2792101 w 5741575"/>
              <a:gd name="connsiteY53" fmla="*/ 365927 h 955271"/>
              <a:gd name="connsiteX54" fmla="*/ 2885545 w 5741575"/>
              <a:gd name="connsiteY54" fmla="*/ 372818 h 955271"/>
              <a:gd name="connsiteX55" fmla="*/ 3009558 w 5741575"/>
              <a:gd name="connsiteY55" fmla="*/ 370573 h 955271"/>
              <a:gd name="connsiteX56" fmla="*/ 3095010 w 5741575"/>
              <a:gd name="connsiteY56" fmla="*/ 332454 h 955271"/>
              <a:gd name="connsiteX57" fmla="*/ 3103742 w 5741575"/>
              <a:gd name="connsiteY57" fmla="*/ 337974 h 955271"/>
              <a:gd name="connsiteX58" fmla="*/ 3165093 w 5741575"/>
              <a:gd name="connsiteY58" fmla="*/ 329459 h 955271"/>
              <a:gd name="connsiteX59" fmla="*/ 3373785 w 5741575"/>
              <a:gd name="connsiteY59" fmla="*/ 255680 h 955271"/>
              <a:gd name="connsiteX60" fmla="*/ 3493851 w 5741575"/>
              <a:gd name="connsiteY60" fmla="*/ 240255 h 955271"/>
              <a:gd name="connsiteX61" fmla="*/ 3537470 w 5741575"/>
              <a:gd name="connsiteY61" fmla="*/ 241867 h 955271"/>
              <a:gd name="connsiteX62" fmla="*/ 3610489 w 5741575"/>
              <a:gd name="connsiteY62" fmla="*/ 244128 h 955271"/>
              <a:gd name="connsiteX63" fmla="*/ 3667539 w 5741575"/>
              <a:gd name="connsiteY63" fmla="*/ 263271 h 955271"/>
              <a:gd name="connsiteX64" fmla="*/ 3727614 w 5741575"/>
              <a:gd name="connsiteY64" fmla="*/ 258245 h 955271"/>
              <a:gd name="connsiteX65" fmla="*/ 3738369 w 5741575"/>
              <a:gd name="connsiteY65" fmla="*/ 234506 h 955271"/>
              <a:gd name="connsiteX66" fmla="*/ 3803670 w 5741575"/>
              <a:gd name="connsiteY66" fmla="*/ 236457 h 955271"/>
              <a:gd name="connsiteX67" fmla="*/ 3903080 w 5741575"/>
              <a:gd name="connsiteY67" fmla="*/ 241890 h 955271"/>
              <a:gd name="connsiteX68" fmla="*/ 4114838 w 5741575"/>
              <a:gd name="connsiteY68" fmla="*/ 238165 h 955271"/>
              <a:gd name="connsiteX69" fmla="*/ 4271023 w 5741575"/>
              <a:gd name="connsiteY69" fmla="*/ 241959 h 955271"/>
              <a:gd name="connsiteX70" fmla="*/ 4367397 w 5741575"/>
              <a:gd name="connsiteY70" fmla="*/ 271442 h 955271"/>
              <a:gd name="connsiteX71" fmla="*/ 4495366 w 5741575"/>
              <a:gd name="connsiteY71" fmla="*/ 271618 h 955271"/>
              <a:gd name="connsiteX72" fmla="*/ 4517347 w 5741575"/>
              <a:gd name="connsiteY72" fmla="*/ 275639 h 955271"/>
              <a:gd name="connsiteX73" fmla="*/ 4546116 w 5741575"/>
              <a:gd name="connsiteY73" fmla="*/ 268568 h 955271"/>
              <a:gd name="connsiteX74" fmla="*/ 4661259 w 5741575"/>
              <a:gd name="connsiteY74" fmla="*/ 238966 h 955271"/>
              <a:gd name="connsiteX75" fmla="*/ 4750403 w 5741575"/>
              <a:gd name="connsiteY75" fmla="*/ 204364 h 955271"/>
              <a:gd name="connsiteX76" fmla="*/ 4867614 w 5741575"/>
              <a:gd name="connsiteY76" fmla="*/ 208668 h 955271"/>
              <a:gd name="connsiteX77" fmla="*/ 4937036 w 5741575"/>
              <a:gd name="connsiteY77" fmla="*/ 195446 h 955271"/>
              <a:gd name="connsiteX78" fmla="*/ 5047626 w 5741575"/>
              <a:gd name="connsiteY78" fmla="*/ 149604 h 955271"/>
              <a:gd name="connsiteX79" fmla="*/ 5200247 w 5741575"/>
              <a:gd name="connsiteY79" fmla="*/ 142695 h 955271"/>
              <a:gd name="connsiteX80" fmla="*/ 5235691 w 5741575"/>
              <a:gd name="connsiteY80" fmla="*/ 173330 h 955271"/>
              <a:gd name="connsiteX81" fmla="*/ 5280133 w 5741575"/>
              <a:gd name="connsiteY81" fmla="*/ 189342 h 955271"/>
              <a:gd name="connsiteX82" fmla="*/ 5291963 w 5741575"/>
              <a:gd name="connsiteY82" fmla="*/ 139446 h 955271"/>
              <a:gd name="connsiteX83" fmla="*/ 5418472 w 5741575"/>
              <a:gd name="connsiteY83" fmla="*/ 89163 h 955271"/>
              <a:gd name="connsiteX84" fmla="*/ 5482354 w 5741575"/>
              <a:gd name="connsiteY84" fmla="*/ 69470 h 955271"/>
              <a:gd name="connsiteX85" fmla="*/ 5583280 w 5741575"/>
              <a:gd name="connsiteY85" fmla="*/ 49787 h 955271"/>
              <a:gd name="connsiteX86" fmla="*/ 5613766 w 5741575"/>
              <a:gd name="connsiteY86" fmla="*/ 41855 h 955271"/>
              <a:gd name="connsiteX87" fmla="*/ 5684952 w 5741575"/>
              <a:gd name="connsiteY87" fmla="*/ 26088 h 955271"/>
              <a:gd name="connsiteX88" fmla="*/ 5741575 w 5741575"/>
              <a:gd name="connsiteY88"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0426 w 5741575"/>
              <a:gd name="connsiteY22" fmla="*/ 721810 h 955271"/>
              <a:gd name="connsiteX23" fmla="*/ 1306771 w 5741575"/>
              <a:gd name="connsiteY23" fmla="*/ 717936 h 955271"/>
              <a:gd name="connsiteX24" fmla="*/ 1374314 w 5741575"/>
              <a:gd name="connsiteY24" fmla="*/ 688815 h 955271"/>
              <a:gd name="connsiteX25" fmla="*/ 1378034 w 5741575"/>
              <a:gd name="connsiteY25" fmla="*/ 685842 h 955271"/>
              <a:gd name="connsiteX26" fmla="*/ 1395604 w 5741575"/>
              <a:gd name="connsiteY26" fmla="*/ 680460 h 955271"/>
              <a:gd name="connsiteX27" fmla="*/ 1397206 w 5741575"/>
              <a:gd name="connsiteY27" fmla="*/ 670793 h 955271"/>
              <a:gd name="connsiteX28" fmla="*/ 1421250 w 5741575"/>
              <a:gd name="connsiteY28" fmla="*/ 656855 h 955271"/>
              <a:gd name="connsiteX29" fmla="*/ 1454524 w 5741575"/>
              <a:gd name="connsiteY29" fmla="*/ 649224 h 955271"/>
              <a:gd name="connsiteX30" fmla="*/ 1616217 w 5741575"/>
              <a:gd name="connsiteY30" fmla="*/ 622107 h 955271"/>
              <a:gd name="connsiteX31" fmla="*/ 1710928 w 5741575"/>
              <a:gd name="connsiteY31" fmla="*/ 600666 h 955271"/>
              <a:gd name="connsiteX32" fmla="*/ 1743718 w 5741575"/>
              <a:gd name="connsiteY32" fmla="*/ 584327 h 955271"/>
              <a:gd name="connsiteX33" fmla="*/ 1873778 w 5741575"/>
              <a:gd name="connsiteY33" fmla="*/ 530130 h 955271"/>
              <a:gd name="connsiteX34" fmla="*/ 1988411 w 5741575"/>
              <a:gd name="connsiteY34" fmla="*/ 491599 h 955271"/>
              <a:gd name="connsiteX35" fmla="*/ 2085507 w 5741575"/>
              <a:gd name="connsiteY35" fmla="*/ 498527 h 955271"/>
              <a:gd name="connsiteX36" fmla="*/ 2090767 w 5741575"/>
              <a:gd name="connsiteY36" fmla="*/ 490616 h 955271"/>
              <a:gd name="connsiteX37" fmla="*/ 2151143 w 5741575"/>
              <a:gd name="connsiteY37" fmla="*/ 478332 h 955271"/>
              <a:gd name="connsiteX38" fmla="*/ 2378710 w 5741575"/>
              <a:gd name="connsiteY38" fmla="*/ 477570 h 955271"/>
              <a:gd name="connsiteX39" fmla="*/ 2496256 w 5741575"/>
              <a:gd name="connsiteY39" fmla="*/ 452396 h 955271"/>
              <a:gd name="connsiteX40" fmla="*/ 2535387 w 5741575"/>
              <a:gd name="connsiteY40" fmla="*/ 436645 h 955271"/>
              <a:gd name="connsiteX41" fmla="*/ 2601109 w 5741575"/>
              <a:gd name="connsiteY41" fmla="*/ 410678 h 955271"/>
              <a:gd name="connsiteX42" fmla="*/ 2643855 w 5741575"/>
              <a:gd name="connsiteY42" fmla="*/ 374482 h 955271"/>
              <a:gd name="connsiteX43" fmla="*/ 2657726 w 5741575"/>
              <a:gd name="connsiteY43" fmla="*/ 365841 h 955271"/>
              <a:gd name="connsiteX44" fmla="*/ 2687125 w 5741575"/>
              <a:gd name="connsiteY44" fmla="*/ 366820 h 955271"/>
              <a:gd name="connsiteX45" fmla="*/ 2697479 w 5741575"/>
              <a:gd name="connsiteY45" fmla="*/ 361430 h 955271"/>
              <a:gd name="connsiteX46" fmla="*/ 2701547 w 5741575"/>
              <a:gd name="connsiteY46" fmla="*/ 361545 h 955271"/>
              <a:gd name="connsiteX47" fmla="*/ 2711054 w 5741575"/>
              <a:gd name="connsiteY47" fmla="*/ 360597 h 955271"/>
              <a:gd name="connsiteX48" fmla="*/ 2710438 w 5741575"/>
              <a:gd name="connsiteY48" fmla="*/ 366958 h 955271"/>
              <a:gd name="connsiteX49" fmla="*/ 2722936 w 5741575"/>
              <a:gd name="connsiteY49" fmla="*/ 377633 h 955271"/>
              <a:gd name="connsiteX50" fmla="*/ 2777227 w 5741575"/>
              <a:gd name="connsiteY50" fmla="*/ 368972 h 955271"/>
              <a:gd name="connsiteX51" fmla="*/ 2779510 w 5741575"/>
              <a:gd name="connsiteY51" fmla="*/ 361652 h 955271"/>
              <a:gd name="connsiteX52" fmla="*/ 2786278 w 5741575"/>
              <a:gd name="connsiteY52" fmla="*/ 359869 h 955271"/>
              <a:gd name="connsiteX53" fmla="*/ 2792101 w 5741575"/>
              <a:gd name="connsiteY53" fmla="*/ 365927 h 955271"/>
              <a:gd name="connsiteX54" fmla="*/ 2885545 w 5741575"/>
              <a:gd name="connsiteY54" fmla="*/ 372818 h 955271"/>
              <a:gd name="connsiteX55" fmla="*/ 3009558 w 5741575"/>
              <a:gd name="connsiteY55" fmla="*/ 370573 h 955271"/>
              <a:gd name="connsiteX56" fmla="*/ 3095010 w 5741575"/>
              <a:gd name="connsiteY56" fmla="*/ 332454 h 955271"/>
              <a:gd name="connsiteX57" fmla="*/ 3103742 w 5741575"/>
              <a:gd name="connsiteY57" fmla="*/ 337974 h 955271"/>
              <a:gd name="connsiteX58" fmla="*/ 3165093 w 5741575"/>
              <a:gd name="connsiteY58" fmla="*/ 329459 h 955271"/>
              <a:gd name="connsiteX59" fmla="*/ 3373785 w 5741575"/>
              <a:gd name="connsiteY59" fmla="*/ 255680 h 955271"/>
              <a:gd name="connsiteX60" fmla="*/ 3493851 w 5741575"/>
              <a:gd name="connsiteY60" fmla="*/ 240255 h 955271"/>
              <a:gd name="connsiteX61" fmla="*/ 3537470 w 5741575"/>
              <a:gd name="connsiteY61" fmla="*/ 241867 h 955271"/>
              <a:gd name="connsiteX62" fmla="*/ 3610489 w 5741575"/>
              <a:gd name="connsiteY62" fmla="*/ 244128 h 955271"/>
              <a:gd name="connsiteX63" fmla="*/ 3667539 w 5741575"/>
              <a:gd name="connsiteY63" fmla="*/ 263271 h 955271"/>
              <a:gd name="connsiteX64" fmla="*/ 3727614 w 5741575"/>
              <a:gd name="connsiteY64" fmla="*/ 258245 h 955271"/>
              <a:gd name="connsiteX65" fmla="*/ 3738369 w 5741575"/>
              <a:gd name="connsiteY65" fmla="*/ 234506 h 955271"/>
              <a:gd name="connsiteX66" fmla="*/ 3803670 w 5741575"/>
              <a:gd name="connsiteY66" fmla="*/ 236457 h 955271"/>
              <a:gd name="connsiteX67" fmla="*/ 3903080 w 5741575"/>
              <a:gd name="connsiteY67" fmla="*/ 241890 h 955271"/>
              <a:gd name="connsiteX68" fmla="*/ 4114838 w 5741575"/>
              <a:gd name="connsiteY68" fmla="*/ 238165 h 955271"/>
              <a:gd name="connsiteX69" fmla="*/ 4271023 w 5741575"/>
              <a:gd name="connsiteY69" fmla="*/ 241959 h 955271"/>
              <a:gd name="connsiteX70" fmla="*/ 4367397 w 5741575"/>
              <a:gd name="connsiteY70" fmla="*/ 271442 h 955271"/>
              <a:gd name="connsiteX71" fmla="*/ 4495366 w 5741575"/>
              <a:gd name="connsiteY71" fmla="*/ 271618 h 955271"/>
              <a:gd name="connsiteX72" fmla="*/ 4517347 w 5741575"/>
              <a:gd name="connsiteY72" fmla="*/ 275639 h 955271"/>
              <a:gd name="connsiteX73" fmla="*/ 4546116 w 5741575"/>
              <a:gd name="connsiteY73" fmla="*/ 268568 h 955271"/>
              <a:gd name="connsiteX74" fmla="*/ 4661259 w 5741575"/>
              <a:gd name="connsiteY74" fmla="*/ 238966 h 955271"/>
              <a:gd name="connsiteX75" fmla="*/ 4750403 w 5741575"/>
              <a:gd name="connsiteY75" fmla="*/ 204364 h 955271"/>
              <a:gd name="connsiteX76" fmla="*/ 4867614 w 5741575"/>
              <a:gd name="connsiteY76" fmla="*/ 208668 h 955271"/>
              <a:gd name="connsiteX77" fmla="*/ 4937036 w 5741575"/>
              <a:gd name="connsiteY77" fmla="*/ 195446 h 955271"/>
              <a:gd name="connsiteX78" fmla="*/ 5047626 w 5741575"/>
              <a:gd name="connsiteY78" fmla="*/ 149604 h 955271"/>
              <a:gd name="connsiteX79" fmla="*/ 5200247 w 5741575"/>
              <a:gd name="connsiteY79" fmla="*/ 142695 h 955271"/>
              <a:gd name="connsiteX80" fmla="*/ 5235691 w 5741575"/>
              <a:gd name="connsiteY80" fmla="*/ 173330 h 955271"/>
              <a:gd name="connsiteX81" fmla="*/ 5280133 w 5741575"/>
              <a:gd name="connsiteY81" fmla="*/ 189342 h 955271"/>
              <a:gd name="connsiteX82" fmla="*/ 5291963 w 5741575"/>
              <a:gd name="connsiteY82" fmla="*/ 139446 h 955271"/>
              <a:gd name="connsiteX83" fmla="*/ 5418472 w 5741575"/>
              <a:gd name="connsiteY83" fmla="*/ 89163 h 955271"/>
              <a:gd name="connsiteX84" fmla="*/ 5482354 w 5741575"/>
              <a:gd name="connsiteY84" fmla="*/ 69470 h 955271"/>
              <a:gd name="connsiteX85" fmla="*/ 5583280 w 5741575"/>
              <a:gd name="connsiteY85" fmla="*/ 49787 h 955271"/>
              <a:gd name="connsiteX86" fmla="*/ 5613766 w 5741575"/>
              <a:gd name="connsiteY86" fmla="*/ 41855 h 955271"/>
              <a:gd name="connsiteX87" fmla="*/ 5684952 w 5741575"/>
              <a:gd name="connsiteY87" fmla="*/ 26088 h 955271"/>
              <a:gd name="connsiteX88" fmla="*/ 5741575 w 5741575"/>
              <a:gd name="connsiteY88"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0426 w 5741575"/>
              <a:gd name="connsiteY22" fmla="*/ 721810 h 955271"/>
              <a:gd name="connsiteX23" fmla="*/ 1306771 w 5741575"/>
              <a:gd name="connsiteY23" fmla="*/ 717936 h 955271"/>
              <a:gd name="connsiteX24" fmla="*/ 1374314 w 5741575"/>
              <a:gd name="connsiteY24" fmla="*/ 688815 h 955271"/>
              <a:gd name="connsiteX25" fmla="*/ 1378034 w 5741575"/>
              <a:gd name="connsiteY25" fmla="*/ 685842 h 955271"/>
              <a:gd name="connsiteX26" fmla="*/ 1395604 w 5741575"/>
              <a:gd name="connsiteY26" fmla="*/ 680460 h 955271"/>
              <a:gd name="connsiteX27" fmla="*/ 1397206 w 5741575"/>
              <a:gd name="connsiteY27" fmla="*/ 670793 h 955271"/>
              <a:gd name="connsiteX28" fmla="*/ 1421250 w 5741575"/>
              <a:gd name="connsiteY28" fmla="*/ 656855 h 955271"/>
              <a:gd name="connsiteX29" fmla="*/ 1494753 w 5741575"/>
              <a:gd name="connsiteY29" fmla="*/ 644686 h 955271"/>
              <a:gd name="connsiteX30" fmla="*/ 1616217 w 5741575"/>
              <a:gd name="connsiteY30" fmla="*/ 622107 h 955271"/>
              <a:gd name="connsiteX31" fmla="*/ 1710928 w 5741575"/>
              <a:gd name="connsiteY31" fmla="*/ 600666 h 955271"/>
              <a:gd name="connsiteX32" fmla="*/ 1743718 w 5741575"/>
              <a:gd name="connsiteY32" fmla="*/ 584327 h 955271"/>
              <a:gd name="connsiteX33" fmla="*/ 1873778 w 5741575"/>
              <a:gd name="connsiteY33" fmla="*/ 530130 h 955271"/>
              <a:gd name="connsiteX34" fmla="*/ 1988411 w 5741575"/>
              <a:gd name="connsiteY34" fmla="*/ 491599 h 955271"/>
              <a:gd name="connsiteX35" fmla="*/ 2085507 w 5741575"/>
              <a:gd name="connsiteY35" fmla="*/ 498527 h 955271"/>
              <a:gd name="connsiteX36" fmla="*/ 2090767 w 5741575"/>
              <a:gd name="connsiteY36" fmla="*/ 490616 h 955271"/>
              <a:gd name="connsiteX37" fmla="*/ 2151143 w 5741575"/>
              <a:gd name="connsiteY37" fmla="*/ 478332 h 955271"/>
              <a:gd name="connsiteX38" fmla="*/ 2378710 w 5741575"/>
              <a:gd name="connsiteY38" fmla="*/ 477570 h 955271"/>
              <a:gd name="connsiteX39" fmla="*/ 2496256 w 5741575"/>
              <a:gd name="connsiteY39" fmla="*/ 452396 h 955271"/>
              <a:gd name="connsiteX40" fmla="*/ 2535387 w 5741575"/>
              <a:gd name="connsiteY40" fmla="*/ 436645 h 955271"/>
              <a:gd name="connsiteX41" fmla="*/ 2601109 w 5741575"/>
              <a:gd name="connsiteY41" fmla="*/ 410678 h 955271"/>
              <a:gd name="connsiteX42" fmla="*/ 2643855 w 5741575"/>
              <a:gd name="connsiteY42" fmla="*/ 374482 h 955271"/>
              <a:gd name="connsiteX43" fmla="*/ 2657726 w 5741575"/>
              <a:gd name="connsiteY43" fmla="*/ 365841 h 955271"/>
              <a:gd name="connsiteX44" fmla="*/ 2687125 w 5741575"/>
              <a:gd name="connsiteY44" fmla="*/ 366820 h 955271"/>
              <a:gd name="connsiteX45" fmla="*/ 2697479 w 5741575"/>
              <a:gd name="connsiteY45" fmla="*/ 361430 h 955271"/>
              <a:gd name="connsiteX46" fmla="*/ 2701547 w 5741575"/>
              <a:gd name="connsiteY46" fmla="*/ 361545 h 955271"/>
              <a:gd name="connsiteX47" fmla="*/ 2711054 w 5741575"/>
              <a:gd name="connsiteY47" fmla="*/ 360597 h 955271"/>
              <a:gd name="connsiteX48" fmla="*/ 2710438 w 5741575"/>
              <a:gd name="connsiteY48" fmla="*/ 366958 h 955271"/>
              <a:gd name="connsiteX49" fmla="*/ 2722936 w 5741575"/>
              <a:gd name="connsiteY49" fmla="*/ 377633 h 955271"/>
              <a:gd name="connsiteX50" fmla="*/ 2777227 w 5741575"/>
              <a:gd name="connsiteY50" fmla="*/ 368972 h 955271"/>
              <a:gd name="connsiteX51" fmla="*/ 2779510 w 5741575"/>
              <a:gd name="connsiteY51" fmla="*/ 361652 h 955271"/>
              <a:gd name="connsiteX52" fmla="*/ 2786278 w 5741575"/>
              <a:gd name="connsiteY52" fmla="*/ 359869 h 955271"/>
              <a:gd name="connsiteX53" fmla="*/ 2792101 w 5741575"/>
              <a:gd name="connsiteY53" fmla="*/ 365927 h 955271"/>
              <a:gd name="connsiteX54" fmla="*/ 2885545 w 5741575"/>
              <a:gd name="connsiteY54" fmla="*/ 372818 h 955271"/>
              <a:gd name="connsiteX55" fmla="*/ 3009558 w 5741575"/>
              <a:gd name="connsiteY55" fmla="*/ 370573 h 955271"/>
              <a:gd name="connsiteX56" fmla="*/ 3095010 w 5741575"/>
              <a:gd name="connsiteY56" fmla="*/ 332454 h 955271"/>
              <a:gd name="connsiteX57" fmla="*/ 3103742 w 5741575"/>
              <a:gd name="connsiteY57" fmla="*/ 337974 h 955271"/>
              <a:gd name="connsiteX58" fmla="*/ 3165093 w 5741575"/>
              <a:gd name="connsiteY58" fmla="*/ 329459 h 955271"/>
              <a:gd name="connsiteX59" fmla="*/ 3373785 w 5741575"/>
              <a:gd name="connsiteY59" fmla="*/ 255680 h 955271"/>
              <a:gd name="connsiteX60" fmla="*/ 3493851 w 5741575"/>
              <a:gd name="connsiteY60" fmla="*/ 240255 h 955271"/>
              <a:gd name="connsiteX61" fmla="*/ 3537470 w 5741575"/>
              <a:gd name="connsiteY61" fmla="*/ 241867 h 955271"/>
              <a:gd name="connsiteX62" fmla="*/ 3610489 w 5741575"/>
              <a:gd name="connsiteY62" fmla="*/ 244128 h 955271"/>
              <a:gd name="connsiteX63" fmla="*/ 3667539 w 5741575"/>
              <a:gd name="connsiteY63" fmla="*/ 263271 h 955271"/>
              <a:gd name="connsiteX64" fmla="*/ 3727614 w 5741575"/>
              <a:gd name="connsiteY64" fmla="*/ 258245 h 955271"/>
              <a:gd name="connsiteX65" fmla="*/ 3738369 w 5741575"/>
              <a:gd name="connsiteY65" fmla="*/ 234506 h 955271"/>
              <a:gd name="connsiteX66" fmla="*/ 3803670 w 5741575"/>
              <a:gd name="connsiteY66" fmla="*/ 236457 h 955271"/>
              <a:gd name="connsiteX67" fmla="*/ 3903080 w 5741575"/>
              <a:gd name="connsiteY67" fmla="*/ 241890 h 955271"/>
              <a:gd name="connsiteX68" fmla="*/ 4114838 w 5741575"/>
              <a:gd name="connsiteY68" fmla="*/ 238165 h 955271"/>
              <a:gd name="connsiteX69" fmla="*/ 4271023 w 5741575"/>
              <a:gd name="connsiteY69" fmla="*/ 241959 h 955271"/>
              <a:gd name="connsiteX70" fmla="*/ 4367397 w 5741575"/>
              <a:gd name="connsiteY70" fmla="*/ 271442 h 955271"/>
              <a:gd name="connsiteX71" fmla="*/ 4495366 w 5741575"/>
              <a:gd name="connsiteY71" fmla="*/ 271618 h 955271"/>
              <a:gd name="connsiteX72" fmla="*/ 4517347 w 5741575"/>
              <a:gd name="connsiteY72" fmla="*/ 275639 h 955271"/>
              <a:gd name="connsiteX73" fmla="*/ 4546116 w 5741575"/>
              <a:gd name="connsiteY73" fmla="*/ 268568 h 955271"/>
              <a:gd name="connsiteX74" fmla="*/ 4661259 w 5741575"/>
              <a:gd name="connsiteY74" fmla="*/ 238966 h 955271"/>
              <a:gd name="connsiteX75" fmla="*/ 4750403 w 5741575"/>
              <a:gd name="connsiteY75" fmla="*/ 204364 h 955271"/>
              <a:gd name="connsiteX76" fmla="*/ 4867614 w 5741575"/>
              <a:gd name="connsiteY76" fmla="*/ 208668 h 955271"/>
              <a:gd name="connsiteX77" fmla="*/ 4937036 w 5741575"/>
              <a:gd name="connsiteY77" fmla="*/ 195446 h 955271"/>
              <a:gd name="connsiteX78" fmla="*/ 5047626 w 5741575"/>
              <a:gd name="connsiteY78" fmla="*/ 149604 h 955271"/>
              <a:gd name="connsiteX79" fmla="*/ 5200247 w 5741575"/>
              <a:gd name="connsiteY79" fmla="*/ 142695 h 955271"/>
              <a:gd name="connsiteX80" fmla="*/ 5235691 w 5741575"/>
              <a:gd name="connsiteY80" fmla="*/ 173330 h 955271"/>
              <a:gd name="connsiteX81" fmla="*/ 5280133 w 5741575"/>
              <a:gd name="connsiteY81" fmla="*/ 189342 h 955271"/>
              <a:gd name="connsiteX82" fmla="*/ 5291963 w 5741575"/>
              <a:gd name="connsiteY82" fmla="*/ 139446 h 955271"/>
              <a:gd name="connsiteX83" fmla="*/ 5418472 w 5741575"/>
              <a:gd name="connsiteY83" fmla="*/ 89163 h 955271"/>
              <a:gd name="connsiteX84" fmla="*/ 5482354 w 5741575"/>
              <a:gd name="connsiteY84" fmla="*/ 69470 h 955271"/>
              <a:gd name="connsiteX85" fmla="*/ 5583280 w 5741575"/>
              <a:gd name="connsiteY85" fmla="*/ 49787 h 955271"/>
              <a:gd name="connsiteX86" fmla="*/ 5613766 w 5741575"/>
              <a:gd name="connsiteY86" fmla="*/ 41855 h 955271"/>
              <a:gd name="connsiteX87" fmla="*/ 5684952 w 5741575"/>
              <a:gd name="connsiteY87" fmla="*/ 26088 h 955271"/>
              <a:gd name="connsiteX88" fmla="*/ 5741575 w 5741575"/>
              <a:gd name="connsiteY88"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0426 w 5741575"/>
              <a:gd name="connsiteY22" fmla="*/ 721810 h 955271"/>
              <a:gd name="connsiteX23" fmla="*/ 1306771 w 5741575"/>
              <a:gd name="connsiteY23" fmla="*/ 717936 h 955271"/>
              <a:gd name="connsiteX24" fmla="*/ 1374314 w 5741575"/>
              <a:gd name="connsiteY24" fmla="*/ 688815 h 955271"/>
              <a:gd name="connsiteX25" fmla="*/ 1378034 w 5741575"/>
              <a:gd name="connsiteY25" fmla="*/ 685842 h 955271"/>
              <a:gd name="connsiteX26" fmla="*/ 1395604 w 5741575"/>
              <a:gd name="connsiteY26" fmla="*/ 680460 h 955271"/>
              <a:gd name="connsiteX27" fmla="*/ 1397206 w 5741575"/>
              <a:gd name="connsiteY27" fmla="*/ 670793 h 955271"/>
              <a:gd name="connsiteX28" fmla="*/ 1441364 w 5741575"/>
              <a:gd name="connsiteY28" fmla="*/ 661393 h 955271"/>
              <a:gd name="connsiteX29" fmla="*/ 1494753 w 5741575"/>
              <a:gd name="connsiteY29" fmla="*/ 644686 h 955271"/>
              <a:gd name="connsiteX30" fmla="*/ 1616217 w 5741575"/>
              <a:gd name="connsiteY30" fmla="*/ 622107 h 955271"/>
              <a:gd name="connsiteX31" fmla="*/ 1710928 w 5741575"/>
              <a:gd name="connsiteY31" fmla="*/ 600666 h 955271"/>
              <a:gd name="connsiteX32" fmla="*/ 1743718 w 5741575"/>
              <a:gd name="connsiteY32" fmla="*/ 584327 h 955271"/>
              <a:gd name="connsiteX33" fmla="*/ 1873778 w 5741575"/>
              <a:gd name="connsiteY33" fmla="*/ 530130 h 955271"/>
              <a:gd name="connsiteX34" fmla="*/ 1988411 w 5741575"/>
              <a:gd name="connsiteY34" fmla="*/ 491599 h 955271"/>
              <a:gd name="connsiteX35" fmla="*/ 2085507 w 5741575"/>
              <a:gd name="connsiteY35" fmla="*/ 498527 h 955271"/>
              <a:gd name="connsiteX36" fmla="*/ 2090767 w 5741575"/>
              <a:gd name="connsiteY36" fmla="*/ 490616 h 955271"/>
              <a:gd name="connsiteX37" fmla="*/ 2151143 w 5741575"/>
              <a:gd name="connsiteY37" fmla="*/ 478332 h 955271"/>
              <a:gd name="connsiteX38" fmla="*/ 2378710 w 5741575"/>
              <a:gd name="connsiteY38" fmla="*/ 477570 h 955271"/>
              <a:gd name="connsiteX39" fmla="*/ 2496256 w 5741575"/>
              <a:gd name="connsiteY39" fmla="*/ 452396 h 955271"/>
              <a:gd name="connsiteX40" fmla="*/ 2535387 w 5741575"/>
              <a:gd name="connsiteY40" fmla="*/ 436645 h 955271"/>
              <a:gd name="connsiteX41" fmla="*/ 2601109 w 5741575"/>
              <a:gd name="connsiteY41" fmla="*/ 410678 h 955271"/>
              <a:gd name="connsiteX42" fmla="*/ 2643855 w 5741575"/>
              <a:gd name="connsiteY42" fmla="*/ 374482 h 955271"/>
              <a:gd name="connsiteX43" fmla="*/ 2657726 w 5741575"/>
              <a:gd name="connsiteY43" fmla="*/ 365841 h 955271"/>
              <a:gd name="connsiteX44" fmla="*/ 2687125 w 5741575"/>
              <a:gd name="connsiteY44" fmla="*/ 366820 h 955271"/>
              <a:gd name="connsiteX45" fmla="*/ 2697479 w 5741575"/>
              <a:gd name="connsiteY45" fmla="*/ 361430 h 955271"/>
              <a:gd name="connsiteX46" fmla="*/ 2701547 w 5741575"/>
              <a:gd name="connsiteY46" fmla="*/ 361545 h 955271"/>
              <a:gd name="connsiteX47" fmla="*/ 2711054 w 5741575"/>
              <a:gd name="connsiteY47" fmla="*/ 360597 h 955271"/>
              <a:gd name="connsiteX48" fmla="*/ 2710438 w 5741575"/>
              <a:gd name="connsiteY48" fmla="*/ 366958 h 955271"/>
              <a:gd name="connsiteX49" fmla="*/ 2722936 w 5741575"/>
              <a:gd name="connsiteY49" fmla="*/ 377633 h 955271"/>
              <a:gd name="connsiteX50" fmla="*/ 2777227 w 5741575"/>
              <a:gd name="connsiteY50" fmla="*/ 368972 h 955271"/>
              <a:gd name="connsiteX51" fmla="*/ 2779510 w 5741575"/>
              <a:gd name="connsiteY51" fmla="*/ 361652 h 955271"/>
              <a:gd name="connsiteX52" fmla="*/ 2786278 w 5741575"/>
              <a:gd name="connsiteY52" fmla="*/ 359869 h 955271"/>
              <a:gd name="connsiteX53" fmla="*/ 2792101 w 5741575"/>
              <a:gd name="connsiteY53" fmla="*/ 365927 h 955271"/>
              <a:gd name="connsiteX54" fmla="*/ 2885545 w 5741575"/>
              <a:gd name="connsiteY54" fmla="*/ 372818 h 955271"/>
              <a:gd name="connsiteX55" fmla="*/ 3009558 w 5741575"/>
              <a:gd name="connsiteY55" fmla="*/ 370573 h 955271"/>
              <a:gd name="connsiteX56" fmla="*/ 3095010 w 5741575"/>
              <a:gd name="connsiteY56" fmla="*/ 332454 h 955271"/>
              <a:gd name="connsiteX57" fmla="*/ 3103742 w 5741575"/>
              <a:gd name="connsiteY57" fmla="*/ 337974 h 955271"/>
              <a:gd name="connsiteX58" fmla="*/ 3165093 w 5741575"/>
              <a:gd name="connsiteY58" fmla="*/ 329459 h 955271"/>
              <a:gd name="connsiteX59" fmla="*/ 3373785 w 5741575"/>
              <a:gd name="connsiteY59" fmla="*/ 255680 h 955271"/>
              <a:gd name="connsiteX60" fmla="*/ 3493851 w 5741575"/>
              <a:gd name="connsiteY60" fmla="*/ 240255 h 955271"/>
              <a:gd name="connsiteX61" fmla="*/ 3537470 w 5741575"/>
              <a:gd name="connsiteY61" fmla="*/ 241867 h 955271"/>
              <a:gd name="connsiteX62" fmla="*/ 3610489 w 5741575"/>
              <a:gd name="connsiteY62" fmla="*/ 244128 h 955271"/>
              <a:gd name="connsiteX63" fmla="*/ 3667539 w 5741575"/>
              <a:gd name="connsiteY63" fmla="*/ 263271 h 955271"/>
              <a:gd name="connsiteX64" fmla="*/ 3727614 w 5741575"/>
              <a:gd name="connsiteY64" fmla="*/ 258245 h 955271"/>
              <a:gd name="connsiteX65" fmla="*/ 3738369 w 5741575"/>
              <a:gd name="connsiteY65" fmla="*/ 234506 h 955271"/>
              <a:gd name="connsiteX66" fmla="*/ 3803670 w 5741575"/>
              <a:gd name="connsiteY66" fmla="*/ 236457 h 955271"/>
              <a:gd name="connsiteX67" fmla="*/ 3903080 w 5741575"/>
              <a:gd name="connsiteY67" fmla="*/ 241890 h 955271"/>
              <a:gd name="connsiteX68" fmla="*/ 4114838 w 5741575"/>
              <a:gd name="connsiteY68" fmla="*/ 238165 h 955271"/>
              <a:gd name="connsiteX69" fmla="*/ 4271023 w 5741575"/>
              <a:gd name="connsiteY69" fmla="*/ 241959 h 955271"/>
              <a:gd name="connsiteX70" fmla="*/ 4367397 w 5741575"/>
              <a:gd name="connsiteY70" fmla="*/ 271442 h 955271"/>
              <a:gd name="connsiteX71" fmla="*/ 4495366 w 5741575"/>
              <a:gd name="connsiteY71" fmla="*/ 271618 h 955271"/>
              <a:gd name="connsiteX72" fmla="*/ 4517347 w 5741575"/>
              <a:gd name="connsiteY72" fmla="*/ 275639 h 955271"/>
              <a:gd name="connsiteX73" fmla="*/ 4546116 w 5741575"/>
              <a:gd name="connsiteY73" fmla="*/ 268568 h 955271"/>
              <a:gd name="connsiteX74" fmla="*/ 4661259 w 5741575"/>
              <a:gd name="connsiteY74" fmla="*/ 238966 h 955271"/>
              <a:gd name="connsiteX75" fmla="*/ 4750403 w 5741575"/>
              <a:gd name="connsiteY75" fmla="*/ 204364 h 955271"/>
              <a:gd name="connsiteX76" fmla="*/ 4867614 w 5741575"/>
              <a:gd name="connsiteY76" fmla="*/ 208668 h 955271"/>
              <a:gd name="connsiteX77" fmla="*/ 4937036 w 5741575"/>
              <a:gd name="connsiteY77" fmla="*/ 195446 h 955271"/>
              <a:gd name="connsiteX78" fmla="*/ 5047626 w 5741575"/>
              <a:gd name="connsiteY78" fmla="*/ 149604 h 955271"/>
              <a:gd name="connsiteX79" fmla="*/ 5200247 w 5741575"/>
              <a:gd name="connsiteY79" fmla="*/ 142695 h 955271"/>
              <a:gd name="connsiteX80" fmla="*/ 5235691 w 5741575"/>
              <a:gd name="connsiteY80" fmla="*/ 173330 h 955271"/>
              <a:gd name="connsiteX81" fmla="*/ 5280133 w 5741575"/>
              <a:gd name="connsiteY81" fmla="*/ 189342 h 955271"/>
              <a:gd name="connsiteX82" fmla="*/ 5291963 w 5741575"/>
              <a:gd name="connsiteY82" fmla="*/ 139446 h 955271"/>
              <a:gd name="connsiteX83" fmla="*/ 5418472 w 5741575"/>
              <a:gd name="connsiteY83" fmla="*/ 89163 h 955271"/>
              <a:gd name="connsiteX84" fmla="*/ 5482354 w 5741575"/>
              <a:gd name="connsiteY84" fmla="*/ 69470 h 955271"/>
              <a:gd name="connsiteX85" fmla="*/ 5583280 w 5741575"/>
              <a:gd name="connsiteY85" fmla="*/ 49787 h 955271"/>
              <a:gd name="connsiteX86" fmla="*/ 5613766 w 5741575"/>
              <a:gd name="connsiteY86" fmla="*/ 41855 h 955271"/>
              <a:gd name="connsiteX87" fmla="*/ 5684952 w 5741575"/>
              <a:gd name="connsiteY87" fmla="*/ 26088 h 955271"/>
              <a:gd name="connsiteX88" fmla="*/ 5741575 w 5741575"/>
              <a:gd name="connsiteY88"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0426 w 5741575"/>
              <a:gd name="connsiteY22" fmla="*/ 721810 h 955271"/>
              <a:gd name="connsiteX23" fmla="*/ 1306771 w 5741575"/>
              <a:gd name="connsiteY23" fmla="*/ 717936 h 955271"/>
              <a:gd name="connsiteX24" fmla="*/ 1374314 w 5741575"/>
              <a:gd name="connsiteY24" fmla="*/ 688815 h 955271"/>
              <a:gd name="connsiteX25" fmla="*/ 1378034 w 5741575"/>
              <a:gd name="connsiteY25" fmla="*/ 685842 h 955271"/>
              <a:gd name="connsiteX26" fmla="*/ 1395604 w 5741575"/>
              <a:gd name="connsiteY26" fmla="*/ 680460 h 955271"/>
              <a:gd name="connsiteX27" fmla="*/ 1397206 w 5741575"/>
              <a:gd name="connsiteY27" fmla="*/ 670793 h 955271"/>
              <a:gd name="connsiteX28" fmla="*/ 1494753 w 5741575"/>
              <a:gd name="connsiteY28" fmla="*/ 644686 h 955271"/>
              <a:gd name="connsiteX29" fmla="*/ 1616217 w 5741575"/>
              <a:gd name="connsiteY29" fmla="*/ 622107 h 955271"/>
              <a:gd name="connsiteX30" fmla="*/ 1710928 w 5741575"/>
              <a:gd name="connsiteY30" fmla="*/ 600666 h 955271"/>
              <a:gd name="connsiteX31" fmla="*/ 1743718 w 5741575"/>
              <a:gd name="connsiteY31" fmla="*/ 584327 h 955271"/>
              <a:gd name="connsiteX32" fmla="*/ 1873778 w 5741575"/>
              <a:gd name="connsiteY32" fmla="*/ 530130 h 955271"/>
              <a:gd name="connsiteX33" fmla="*/ 1988411 w 5741575"/>
              <a:gd name="connsiteY33" fmla="*/ 491599 h 955271"/>
              <a:gd name="connsiteX34" fmla="*/ 2085507 w 5741575"/>
              <a:gd name="connsiteY34" fmla="*/ 498527 h 955271"/>
              <a:gd name="connsiteX35" fmla="*/ 2090767 w 5741575"/>
              <a:gd name="connsiteY35" fmla="*/ 490616 h 955271"/>
              <a:gd name="connsiteX36" fmla="*/ 2151143 w 5741575"/>
              <a:gd name="connsiteY36" fmla="*/ 478332 h 955271"/>
              <a:gd name="connsiteX37" fmla="*/ 2378710 w 5741575"/>
              <a:gd name="connsiteY37" fmla="*/ 477570 h 955271"/>
              <a:gd name="connsiteX38" fmla="*/ 2496256 w 5741575"/>
              <a:gd name="connsiteY38" fmla="*/ 452396 h 955271"/>
              <a:gd name="connsiteX39" fmla="*/ 2535387 w 5741575"/>
              <a:gd name="connsiteY39" fmla="*/ 436645 h 955271"/>
              <a:gd name="connsiteX40" fmla="*/ 2601109 w 5741575"/>
              <a:gd name="connsiteY40" fmla="*/ 410678 h 955271"/>
              <a:gd name="connsiteX41" fmla="*/ 2643855 w 5741575"/>
              <a:gd name="connsiteY41" fmla="*/ 374482 h 955271"/>
              <a:gd name="connsiteX42" fmla="*/ 2657726 w 5741575"/>
              <a:gd name="connsiteY42" fmla="*/ 365841 h 955271"/>
              <a:gd name="connsiteX43" fmla="*/ 2687125 w 5741575"/>
              <a:gd name="connsiteY43" fmla="*/ 366820 h 955271"/>
              <a:gd name="connsiteX44" fmla="*/ 2697479 w 5741575"/>
              <a:gd name="connsiteY44" fmla="*/ 361430 h 955271"/>
              <a:gd name="connsiteX45" fmla="*/ 2701547 w 5741575"/>
              <a:gd name="connsiteY45" fmla="*/ 361545 h 955271"/>
              <a:gd name="connsiteX46" fmla="*/ 2711054 w 5741575"/>
              <a:gd name="connsiteY46" fmla="*/ 360597 h 955271"/>
              <a:gd name="connsiteX47" fmla="*/ 2710438 w 5741575"/>
              <a:gd name="connsiteY47" fmla="*/ 366958 h 955271"/>
              <a:gd name="connsiteX48" fmla="*/ 2722936 w 5741575"/>
              <a:gd name="connsiteY48" fmla="*/ 377633 h 955271"/>
              <a:gd name="connsiteX49" fmla="*/ 2777227 w 5741575"/>
              <a:gd name="connsiteY49" fmla="*/ 368972 h 955271"/>
              <a:gd name="connsiteX50" fmla="*/ 2779510 w 5741575"/>
              <a:gd name="connsiteY50" fmla="*/ 361652 h 955271"/>
              <a:gd name="connsiteX51" fmla="*/ 2786278 w 5741575"/>
              <a:gd name="connsiteY51" fmla="*/ 359869 h 955271"/>
              <a:gd name="connsiteX52" fmla="*/ 2792101 w 5741575"/>
              <a:gd name="connsiteY52" fmla="*/ 365927 h 955271"/>
              <a:gd name="connsiteX53" fmla="*/ 2885545 w 5741575"/>
              <a:gd name="connsiteY53" fmla="*/ 372818 h 955271"/>
              <a:gd name="connsiteX54" fmla="*/ 3009558 w 5741575"/>
              <a:gd name="connsiteY54" fmla="*/ 370573 h 955271"/>
              <a:gd name="connsiteX55" fmla="*/ 3095010 w 5741575"/>
              <a:gd name="connsiteY55" fmla="*/ 332454 h 955271"/>
              <a:gd name="connsiteX56" fmla="*/ 3103742 w 5741575"/>
              <a:gd name="connsiteY56" fmla="*/ 337974 h 955271"/>
              <a:gd name="connsiteX57" fmla="*/ 3165093 w 5741575"/>
              <a:gd name="connsiteY57" fmla="*/ 329459 h 955271"/>
              <a:gd name="connsiteX58" fmla="*/ 3373785 w 5741575"/>
              <a:gd name="connsiteY58" fmla="*/ 255680 h 955271"/>
              <a:gd name="connsiteX59" fmla="*/ 3493851 w 5741575"/>
              <a:gd name="connsiteY59" fmla="*/ 240255 h 955271"/>
              <a:gd name="connsiteX60" fmla="*/ 3537470 w 5741575"/>
              <a:gd name="connsiteY60" fmla="*/ 241867 h 955271"/>
              <a:gd name="connsiteX61" fmla="*/ 3610489 w 5741575"/>
              <a:gd name="connsiteY61" fmla="*/ 244128 h 955271"/>
              <a:gd name="connsiteX62" fmla="*/ 3667539 w 5741575"/>
              <a:gd name="connsiteY62" fmla="*/ 263271 h 955271"/>
              <a:gd name="connsiteX63" fmla="*/ 3727614 w 5741575"/>
              <a:gd name="connsiteY63" fmla="*/ 258245 h 955271"/>
              <a:gd name="connsiteX64" fmla="*/ 3738369 w 5741575"/>
              <a:gd name="connsiteY64" fmla="*/ 234506 h 955271"/>
              <a:gd name="connsiteX65" fmla="*/ 3803670 w 5741575"/>
              <a:gd name="connsiteY65" fmla="*/ 236457 h 955271"/>
              <a:gd name="connsiteX66" fmla="*/ 3903080 w 5741575"/>
              <a:gd name="connsiteY66" fmla="*/ 241890 h 955271"/>
              <a:gd name="connsiteX67" fmla="*/ 4114838 w 5741575"/>
              <a:gd name="connsiteY67" fmla="*/ 238165 h 955271"/>
              <a:gd name="connsiteX68" fmla="*/ 4271023 w 5741575"/>
              <a:gd name="connsiteY68" fmla="*/ 241959 h 955271"/>
              <a:gd name="connsiteX69" fmla="*/ 4367397 w 5741575"/>
              <a:gd name="connsiteY69" fmla="*/ 271442 h 955271"/>
              <a:gd name="connsiteX70" fmla="*/ 4495366 w 5741575"/>
              <a:gd name="connsiteY70" fmla="*/ 271618 h 955271"/>
              <a:gd name="connsiteX71" fmla="*/ 4517347 w 5741575"/>
              <a:gd name="connsiteY71" fmla="*/ 275639 h 955271"/>
              <a:gd name="connsiteX72" fmla="*/ 4546116 w 5741575"/>
              <a:gd name="connsiteY72" fmla="*/ 268568 h 955271"/>
              <a:gd name="connsiteX73" fmla="*/ 4661259 w 5741575"/>
              <a:gd name="connsiteY73" fmla="*/ 238966 h 955271"/>
              <a:gd name="connsiteX74" fmla="*/ 4750403 w 5741575"/>
              <a:gd name="connsiteY74" fmla="*/ 204364 h 955271"/>
              <a:gd name="connsiteX75" fmla="*/ 4867614 w 5741575"/>
              <a:gd name="connsiteY75" fmla="*/ 208668 h 955271"/>
              <a:gd name="connsiteX76" fmla="*/ 4937036 w 5741575"/>
              <a:gd name="connsiteY76" fmla="*/ 195446 h 955271"/>
              <a:gd name="connsiteX77" fmla="*/ 5047626 w 5741575"/>
              <a:gd name="connsiteY77" fmla="*/ 149604 h 955271"/>
              <a:gd name="connsiteX78" fmla="*/ 5200247 w 5741575"/>
              <a:gd name="connsiteY78" fmla="*/ 142695 h 955271"/>
              <a:gd name="connsiteX79" fmla="*/ 5235691 w 5741575"/>
              <a:gd name="connsiteY79" fmla="*/ 173330 h 955271"/>
              <a:gd name="connsiteX80" fmla="*/ 5280133 w 5741575"/>
              <a:gd name="connsiteY80" fmla="*/ 189342 h 955271"/>
              <a:gd name="connsiteX81" fmla="*/ 5291963 w 5741575"/>
              <a:gd name="connsiteY81" fmla="*/ 139446 h 955271"/>
              <a:gd name="connsiteX82" fmla="*/ 5418472 w 5741575"/>
              <a:gd name="connsiteY82" fmla="*/ 89163 h 955271"/>
              <a:gd name="connsiteX83" fmla="*/ 5482354 w 5741575"/>
              <a:gd name="connsiteY83" fmla="*/ 69470 h 955271"/>
              <a:gd name="connsiteX84" fmla="*/ 5583280 w 5741575"/>
              <a:gd name="connsiteY84" fmla="*/ 49787 h 955271"/>
              <a:gd name="connsiteX85" fmla="*/ 5613766 w 5741575"/>
              <a:gd name="connsiteY85" fmla="*/ 41855 h 955271"/>
              <a:gd name="connsiteX86" fmla="*/ 5684952 w 5741575"/>
              <a:gd name="connsiteY86" fmla="*/ 26088 h 955271"/>
              <a:gd name="connsiteX87" fmla="*/ 5741575 w 5741575"/>
              <a:gd name="connsiteY87"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306771 w 5741575"/>
              <a:gd name="connsiteY22" fmla="*/ 717936 h 955271"/>
              <a:gd name="connsiteX23" fmla="*/ 1374314 w 5741575"/>
              <a:gd name="connsiteY23" fmla="*/ 688815 h 955271"/>
              <a:gd name="connsiteX24" fmla="*/ 1378034 w 5741575"/>
              <a:gd name="connsiteY24" fmla="*/ 685842 h 955271"/>
              <a:gd name="connsiteX25" fmla="*/ 1395604 w 5741575"/>
              <a:gd name="connsiteY25" fmla="*/ 680460 h 955271"/>
              <a:gd name="connsiteX26" fmla="*/ 1397206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687125 w 5741575"/>
              <a:gd name="connsiteY42" fmla="*/ 366820 h 955271"/>
              <a:gd name="connsiteX43" fmla="*/ 2697479 w 5741575"/>
              <a:gd name="connsiteY43" fmla="*/ 361430 h 955271"/>
              <a:gd name="connsiteX44" fmla="*/ 2701547 w 5741575"/>
              <a:gd name="connsiteY44" fmla="*/ 361545 h 955271"/>
              <a:gd name="connsiteX45" fmla="*/ 2711054 w 5741575"/>
              <a:gd name="connsiteY45" fmla="*/ 360597 h 955271"/>
              <a:gd name="connsiteX46" fmla="*/ 2710438 w 5741575"/>
              <a:gd name="connsiteY46" fmla="*/ 366958 h 955271"/>
              <a:gd name="connsiteX47" fmla="*/ 2722936 w 5741575"/>
              <a:gd name="connsiteY47" fmla="*/ 377633 h 955271"/>
              <a:gd name="connsiteX48" fmla="*/ 2777227 w 5741575"/>
              <a:gd name="connsiteY48" fmla="*/ 368972 h 955271"/>
              <a:gd name="connsiteX49" fmla="*/ 2779510 w 5741575"/>
              <a:gd name="connsiteY49" fmla="*/ 361652 h 955271"/>
              <a:gd name="connsiteX50" fmla="*/ 2786278 w 5741575"/>
              <a:gd name="connsiteY50" fmla="*/ 359869 h 955271"/>
              <a:gd name="connsiteX51" fmla="*/ 2792101 w 5741575"/>
              <a:gd name="connsiteY51" fmla="*/ 365927 h 955271"/>
              <a:gd name="connsiteX52" fmla="*/ 2885545 w 5741575"/>
              <a:gd name="connsiteY52" fmla="*/ 372818 h 955271"/>
              <a:gd name="connsiteX53" fmla="*/ 3009558 w 5741575"/>
              <a:gd name="connsiteY53" fmla="*/ 370573 h 955271"/>
              <a:gd name="connsiteX54" fmla="*/ 3095010 w 5741575"/>
              <a:gd name="connsiteY54" fmla="*/ 332454 h 955271"/>
              <a:gd name="connsiteX55" fmla="*/ 3103742 w 5741575"/>
              <a:gd name="connsiteY55" fmla="*/ 337974 h 955271"/>
              <a:gd name="connsiteX56" fmla="*/ 3165093 w 5741575"/>
              <a:gd name="connsiteY56" fmla="*/ 329459 h 955271"/>
              <a:gd name="connsiteX57" fmla="*/ 3373785 w 5741575"/>
              <a:gd name="connsiteY57" fmla="*/ 255680 h 955271"/>
              <a:gd name="connsiteX58" fmla="*/ 3493851 w 5741575"/>
              <a:gd name="connsiteY58" fmla="*/ 240255 h 955271"/>
              <a:gd name="connsiteX59" fmla="*/ 3537470 w 5741575"/>
              <a:gd name="connsiteY59" fmla="*/ 241867 h 955271"/>
              <a:gd name="connsiteX60" fmla="*/ 3610489 w 5741575"/>
              <a:gd name="connsiteY60" fmla="*/ 244128 h 955271"/>
              <a:gd name="connsiteX61" fmla="*/ 3667539 w 5741575"/>
              <a:gd name="connsiteY61" fmla="*/ 263271 h 955271"/>
              <a:gd name="connsiteX62" fmla="*/ 3727614 w 5741575"/>
              <a:gd name="connsiteY62" fmla="*/ 258245 h 955271"/>
              <a:gd name="connsiteX63" fmla="*/ 3738369 w 5741575"/>
              <a:gd name="connsiteY63" fmla="*/ 234506 h 955271"/>
              <a:gd name="connsiteX64" fmla="*/ 3803670 w 5741575"/>
              <a:gd name="connsiteY64" fmla="*/ 236457 h 955271"/>
              <a:gd name="connsiteX65" fmla="*/ 3903080 w 5741575"/>
              <a:gd name="connsiteY65" fmla="*/ 241890 h 955271"/>
              <a:gd name="connsiteX66" fmla="*/ 4114838 w 5741575"/>
              <a:gd name="connsiteY66" fmla="*/ 238165 h 955271"/>
              <a:gd name="connsiteX67" fmla="*/ 4271023 w 5741575"/>
              <a:gd name="connsiteY67" fmla="*/ 241959 h 955271"/>
              <a:gd name="connsiteX68" fmla="*/ 4367397 w 5741575"/>
              <a:gd name="connsiteY68" fmla="*/ 271442 h 955271"/>
              <a:gd name="connsiteX69" fmla="*/ 4495366 w 5741575"/>
              <a:gd name="connsiteY69" fmla="*/ 271618 h 955271"/>
              <a:gd name="connsiteX70" fmla="*/ 4517347 w 5741575"/>
              <a:gd name="connsiteY70" fmla="*/ 275639 h 955271"/>
              <a:gd name="connsiteX71" fmla="*/ 4546116 w 5741575"/>
              <a:gd name="connsiteY71" fmla="*/ 268568 h 955271"/>
              <a:gd name="connsiteX72" fmla="*/ 4661259 w 5741575"/>
              <a:gd name="connsiteY72" fmla="*/ 238966 h 955271"/>
              <a:gd name="connsiteX73" fmla="*/ 4750403 w 5741575"/>
              <a:gd name="connsiteY73" fmla="*/ 204364 h 955271"/>
              <a:gd name="connsiteX74" fmla="*/ 4867614 w 5741575"/>
              <a:gd name="connsiteY74" fmla="*/ 208668 h 955271"/>
              <a:gd name="connsiteX75" fmla="*/ 4937036 w 5741575"/>
              <a:gd name="connsiteY75" fmla="*/ 195446 h 955271"/>
              <a:gd name="connsiteX76" fmla="*/ 5047626 w 5741575"/>
              <a:gd name="connsiteY76" fmla="*/ 149604 h 955271"/>
              <a:gd name="connsiteX77" fmla="*/ 5200247 w 5741575"/>
              <a:gd name="connsiteY77" fmla="*/ 142695 h 955271"/>
              <a:gd name="connsiteX78" fmla="*/ 5235691 w 5741575"/>
              <a:gd name="connsiteY78" fmla="*/ 173330 h 955271"/>
              <a:gd name="connsiteX79" fmla="*/ 5280133 w 5741575"/>
              <a:gd name="connsiteY79" fmla="*/ 189342 h 955271"/>
              <a:gd name="connsiteX80" fmla="*/ 5291963 w 5741575"/>
              <a:gd name="connsiteY80" fmla="*/ 139446 h 955271"/>
              <a:gd name="connsiteX81" fmla="*/ 5418472 w 5741575"/>
              <a:gd name="connsiteY81" fmla="*/ 89163 h 955271"/>
              <a:gd name="connsiteX82" fmla="*/ 5482354 w 5741575"/>
              <a:gd name="connsiteY82" fmla="*/ 69470 h 955271"/>
              <a:gd name="connsiteX83" fmla="*/ 5583280 w 5741575"/>
              <a:gd name="connsiteY83" fmla="*/ 49787 h 955271"/>
              <a:gd name="connsiteX84" fmla="*/ 5613766 w 5741575"/>
              <a:gd name="connsiteY84" fmla="*/ 41855 h 955271"/>
              <a:gd name="connsiteX85" fmla="*/ 5684952 w 5741575"/>
              <a:gd name="connsiteY85" fmla="*/ 26088 h 955271"/>
              <a:gd name="connsiteX86" fmla="*/ 5741575 w 5741575"/>
              <a:gd name="connsiteY86"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374314 w 5741575"/>
              <a:gd name="connsiteY23" fmla="*/ 688815 h 955271"/>
              <a:gd name="connsiteX24" fmla="*/ 1378034 w 5741575"/>
              <a:gd name="connsiteY24" fmla="*/ 685842 h 955271"/>
              <a:gd name="connsiteX25" fmla="*/ 1395604 w 5741575"/>
              <a:gd name="connsiteY25" fmla="*/ 680460 h 955271"/>
              <a:gd name="connsiteX26" fmla="*/ 1397206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687125 w 5741575"/>
              <a:gd name="connsiteY42" fmla="*/ 366820 h 955271"/>
              <a:gd name="connsiteX43" fmla="*/ 2697479 w 5741575"/>
              <a:gd name="connsiteY43" fmla="*/ 361430 h 955271"/>
              <a:gd name="connsiteX44" fmla="*/ 2701547 w 5741575"/>
              <a:gd name="connsiteY44" fmla="*/ 361545 h 955271"/>
              <a:gd name="connsiteX45" fmla="*/ 2711054 w 5741575"/>
              <a:gd name="connsiteY45" fmla="*/ 360597 h 955271"/>
              <a:gd name="connsiteX46" fmla="*/ 2710438 w 5741575"/>
              <a:gd name="connsiteY46" fmla="*/ 366958 h 955271"/>
              <a:gd name="connsiteX47" fmla="*/ 2722936 w 5741575"/>
              <a:gd name="connsiteY47" fmla="*/ 377633 h 955271"/>
              <a:gd name="connsiteX48" fmla="*/ 2777227 w 5741575"/>
              <a:gd name="connsiteY48" fmla="*/ 368972 h 955271"/>
              <a:gd name="connsiteX49" fmla="*/ 2779510 w 5741575"/>
              <a:gd name="connsiteY49" fmla="*/ 361652 h 955271"/>
              <a:gd name="connsiteX50" fmla="*/ 2786278 w 5741575"/>
              <a:gd name="connsiteY50" fmla="*/ 359869 h 955271"/>
              <a:gd name="connsiteX51" fmla="*/ 2792101 w 5741575"/>
              <a:gd name="connsiteY51" fmla="*/ 365927 h 955271"/>
              <a:gd name="connsiteX52" fmla="*/ 2885545 w 5741575"/>
              <a:gd name="connsiteY52" fmla="*/ 372818 h 955271"/>
              <a:gd name="connsiteX53" fmla="*/ 3009558 w 5741575"/>
              <a:gd name="connsiteY53" fmla="*/ 370573 h 955271"/>
              <a:gd name="connsiteX54" fmla="*/ 3095010 w 5741575"/>
              <a:gd name="connsiteY54" fmla="*/ 332454 h 955271"/>
              <a:gd name="connsiteX55" fmla="*/ 3103742 w 5741575"/>
              <a:gd name="connsiteY55" fmla="*/ 337974 h 955271"/>
              <a:gd name="connsiteX56" fmla="*/ 3165093 w 5741575"/>
              <a:gd name="connsiteY56" fmla="*/ 329459 h 955271"/>
              <a:gd name="connsiteX57" fmla="*/ 3373785 w 5741575"/>
              <a:gd name="connsiteY57" fmla="*/ 255680 h 955271"/>
              <a:gd name="connsiteX58" fmla="*/ 3493851 w 5741575"/>
              <a:gd name="connsiteY58" fmla="*/ 240255 h 955271"/>
              <a:gd name="connsiteX59" fmla="*/ 3537470 w 5741575"/>
              <a:gd name="connsiteY59" fmla="*/ 241867 h 955271"/>
              <a:gd name="connsiteX60" fmla="*/ 3610489 w 5741575"/>
              <a:gd name="connsiteY60" fmla="*/ 244128 h 955271"/>
              <a:gd name="connsiteX61" fmla="*/ 3667539 w 5741575"/>
              <a:gd name="connsiteY61" fmla="*/ 263271 h 955271"/>
              <a:gd name="connsiteX62" fmla="*/ 3727614 w 5741575"/>
              <a:gd name="connsiteY62" fmla="*/ 258245 h 955271"/>
              <a:gd name="connsiteX63" fmla="*/ 3738369 w 5741575"/>
              <a:gd name="connsiteY63" fmla="*/ 234506 h 955271"/>
              <a:gd name="connsiteX64" fmla="*/ 3803670 w 5741575"/>
              <a:gd name="connsiteY64" fmla="*/ 236457 h 955271"/>
              <a:gd name="connsiteX65" fmla="*/ 3903080 w 5741575"/>
              <a:gd name="connsiteY65" fmla="*/ 241890 h 955271"/>
              <a:gd name="connsiteX66" fmla="*/ 4114838 w 5741575"/>
              <a:gd name="connsiteY66" fmla="*/ 238165 h 955271"/>
              <a:gd name="connsiteX67" fmla="*/ 4271023 w 5741575"/>
              <a:gd name="connsiteY67" fmla="*/ 241959 h 955271"/>
              <a:gd name="connsiteX68" fmla="*/ 4367397 w 5741575"/>
              <a:gd name="connsiteY68" fmla="*/ 271442 h 955271"/>
              <a:gd name="connsiteX69" fmla="*/ 4495366 w 5741575"/>
              <a:gd name="connsiteY69" fmla="*/ 271618 h 955271"/>
              <a:gd name="connsiteX70" fmla="*/ 4517347 w 5741575"/>
              <a:gd name="connsiteY70" fmla="*/ 275639 h 955271"/>
              <a:gd name="connsiteX71" fmla="*/ 4546116 w 5741575"/>
              <a:gd name="connsiteY71" fmla="*/ 268568 h 955271"/>
              <a:gd name="connsiteX72" fmla="*/ 4661259 w 5741575"/>
              <a:gd name="connsiteY72" fmla="*/ 238966 h 955271"/>
              <a:gd name="connsiteX73" fmla="*/ 4750403 w 5741575"/>
              <a:gd name="connsiteY73" fmla="*/ 204364 h 955271"/>
              <a:gd name="connsiteX74" fmla="*/ 4867614 w 5741575"/>
              <a:gd name="connsiteY74" fmla="*/ 208668 h 955271"/>
              <a:gd name="connsiteX75" fmla="*/ 4937036 w 5741575"/>
              <a:gd name="connsiteY75" fmla="*/ 195446 h 955271"/>
              <a:gd name="connsiteX76" fmla="*/ 5047626 w 5741575"/>
              <a:gd name="connsiteY76" fmla="*/ 149604 h 955271"/>
              <a:gd name="connsiteX77" fmla="*/ 5200247 w 5741575"/>
              <a:gd name="connsiteY77" fmla="*/ 142695 h 955271"/>
              <a:gd name="connsiteX78" fmla="*/ 5235691 w 5741575"/>
              <a:gd name="connsiteY78" fmla="*/ 173330 h 955271"/>
              <a:gd name="connsiteX79" fmla="*/ 5280133 w 5741575"/>
              <a:gd name="connsiteY79" fmla="*/ 189342 h 955271"/>
              <a:gd name="connsiteX80" fmla="*/ 5291963 w 5741575"/>
              <a:gd name="connsiteY80" fmla="*/ 139446 h 955271"/>
              <a:gd name="connsiteX81" fmla="*/ 5418472 w 5741575"/>
              <a:gd name="connsiteY81" fmla="*/ 89163 h 955271"/>
              <a:gd name="connsiteX82" fmla="*/ 5482354 w 5741575"/>
              <a:gd name="connsiteY82" fmla="*/ 69470 h 955271"/>
              <a:gd name="connsiteX83" fmla="*/ 5583280 w 5741575"/>
              <a:gd name="connsiteY83" fmla="*/ 49787 h 955271"/>
              <a:gd name="connsiteX84" fmla="*/ 5613766 w 5741575"/>
              <a:gd name="connsiteY84" fmla="*/ 41855 h 955271"/>
              <a:gd name="connsiteX85" fmla="*/ 5684952 w 5741575"/>
              <a:gd name="connsiteY85" fmla="*/ 26088 h 955271"/>
              <a:gd name="connsiteX86" fmla="*/ 5741575 w 5741575"/>
              <a:gd name="connsiteY86"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374314 w 5741575"/>
              <a:gd name="connsiteY23" fmla="*/ 688815 h 955271"/>
              <a:gd name="connsiteX24" fmla="*/ 1378034 w 5741575"/>
              <a:gd name="connsiteY24" fmla="*/ 685842 h 955271"/>
              <a:gd name="connsiteX25" fmla="*/ 1395604 w 5741575"/>
              <a:gd name="connsiteY25" fmla="*/ 680460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687125 w 5741575"/>
              <a:gd name="connsiteY42" fmla="*/ 366820 h 955271"/>
              <a:gd name="connsiteX43" fmla="*/ 2697479 w 5741575"/>
              <a:gd name="connsiteY43" fmla="*/ 361430 h 955271"/>
              <a:gd name="connsiteX44" fmla="*/ 2701547 w 5741575"/>
              <a:gd name="connsiteY44" fmla="*/ 361545 h 955271"/>
              <a:gd name="connsiteX45" fmla="*/ 2711054 w 5741575"/>
              <a:gd name="connsiteY45" fmla="*/ 360597 h 955271"/>
              <a:gd name="connsiteX46" fmla="*/ 2710438 w 5741575"/>
              <a:gd name="connsiteY46" fmla="*/ 366958 h 955271"/>
              <a:gd name="connsiteX47" fmla="*/ 2722936 w 5741575"/>
              <a:gd name="connsiteY47" fmla="*/ 377633 h 955271"/>
              <a:gd name="connsiteX48" fmla="*/ 2777227 w 5741575"/>
              <a:gd name="connsiteY48" fmla="*/ 368972 h 955271"/>
              <a:gd name="connsiteX49" fmla="*/ 2779510 w 5741575"/>
              <a:gd name="connsiteY49" fmla="*/ 361652 h 955271"/>
              <a:gd name="connsiteX50" fmla="*/ 2786278 w 5741575"/>
              <a:gd name="connsiteY50" fmla="*/ 359869 h 955271"/>
              <a:gd name="connsiteX51" fmla="*/ 2792101 w 5741575"/>
              <a:gd name="connsiteY51" fmla="*/ 365927 h 955271"/>
              <a:gd name="connsiteX52" fmla="*/ 2885545 w 5741575"/>
              <a:gd name="connsiteY52" fmla="*/ 372818 h 955271"/>
              <a:gd name="connsiteX53" fmla="*/ 3009558 w 5741575"/>
              <a:gd name="connsiteY53" fmla="*/ 370573 h 955271"/>
              <a:gd name="connsiteX54" fmla="*/ 3095010 w 5741575"/>
              <a:gd name="connsiteY54" fmla="*/ 332454 h 955271"/>
              <a:gd name="connsiteX55" fmla="*/ 3103742 w 5741575"/>
              <a:gd name="connsiteY55" fmla="*/ 337974 h 955271"/>
              <a:gd name="connsiteX56" fmla="*/ 3165093 w 5741575"/>
              <a:gd name="connsiteY56" fmla="*/ 329459 h 955271"/>
              <a:gd name="connsiteX57" fmla="*/ 3373785 w 5741575"/>
              <a:gd name="connsiteY57" fmla="*/ 255680 h 955271"/>
              <a:gd name="connsiteX58" fmla="*/ 3493851 w 5741575"/>
              <a:gd name="connsiteY58" fmla="*/ 240255 h 955271"/>
              <a:gd name="connsiteX59" fmla="*/ 3537470 w 5741575"/>
              <a:gd name="connsiteY59" fmla="*/ 241867 h 955271"/>
              <a:gd name="connsiteX60" fmla="*/ 3610489 w 5741575"/>
              <a:gd name="connsiteY60" fmla="*/ 244128 h 955271"/>
              <a:gd name="connsiteX61" fmla="*/ 3667539 w 5741575"/>
              <a:gd name="connsiteY61" fmla="*/ 263271 h 955271"/>
              <a:gd name="connsiteX62" fmla="*/ 3727614 w 5741575"/>
              <a:gd name="connsiteY62" fmla="*/ 258245 h 955271"/>
              <a:gd name="connsiteX63" fmla="*/ 3738369 w 5741575"/>
              <a:gd name="connsiteY63" fmla="*/ 234506 h 955271"/>
              <a:gd name="connsiteX64" fmla="*/ 3803670 w 5741575"/>
              <a:gd name="connsiteY64" fmla="*/ 236457 h 955271"/>
              <a:gd name="connsiteX65" fmla="*/ 3903080 w 5741575"/>
              <a:gd name="connsiteY65" fmla="*/ 241890 h 955271"/>
              <a:gd name="connsiteX66" fmla="*/ 4114838 w 5741575"/>
              <a:gd name="connsiteY66" fmla="*/ 238165 h 955271"/>
              <a:gd name="connsiteX67" fmla="*/ 4271023 w 5741575"/>
              <a:gd name="connsiteY67" fmla="*/ 241959 h 955271"/>
              <a:gd name="connsiteX68" fmla="*/ 4367397 w 5741575"/>
              <a:gd name="connsiteY68" fmla="*/ 271442 h 955271"/>
              <a:gd name="connsiteX69" fmla="*/ 4495366 w 5741575"/>
              <a:gd name="connsiteY69" fmla="*/ 271618 h 955271"/>
              <a:gd name="connsiteX70" fmla="*/ 4517347 w 5741575"/>
              <a:gd name="connsiteY70" fmla="*/ 275639 h 955271"/>
              <a:gd name="connsiteX71" fmla="*/ 4546116 w 5741575"/>
              <a:gd name="connsiteY71" fmla="*/ 268568 h 955271"/>
              <a:gd name="connsiteX72" fmla="*/ 4661259 w 5741575"/>
              <a:gd name="connsiteY72" fmla="*/ 238966 h 955271"/>
              <a:gd name="connsiteX73" fmla="*/ 4750403 w 5741575"/>
              <a:gd name="connsiteY73" fmla="*/ 204364 h 955271"/>
              <a:gd name="connsiteX74" fmla="*/ 4867614 w 5741575"/>
              <a:gd name="connsiteY74" fmla="*/ 208668 h 955271"/>
              <a:gd name="connsiteX75" fmla="*/ 4937036 w 5741575"/>
              <a:gd name="connsiteY75" fmla="*/ 195446 h 955271"/>
              <a:gd name="connsiteX76" fmla="*/ 5047626 w 5741575"/>
              <a:gd name="connsiteY76" fmla="*/ 149604 h 955271"/>
              <a:gd name="connsiteX77" fmla="*/ 5200247 w 5741575"/>
              <a:gd name="connsiteY77" fmla="*/ 142695 h 955271"/>
              <a:gd name="connsiteX78" fmla="*/ 5235691 w 5741575"/>
              <a:gd name="connsiteY78" fmla="*/ 173330 h 955271"/>
              <a:gd name="connsiteX79" fmla="*/ 5280133 w 5741575"/>
              <a:gd name="connsiteY79" fmla="*/ 189342 h 955271"/>
              <a:gd name="connsiteX80" fmla="*/ 5291963 w 5741575"/>
              <a:gd name="connsiteY80" fmla="*/ 139446 h 955271"/>
              <a:gd name="connsiteX81" fmla="*/ 5418472 w 5741575"/>
              <a:gd name="connsiteY81" fmla="*/ 89163 h 955271"/>
              <a:gd name="connsiteX82" fmla="*/ 5482354 w 5741575"/>
              <a:gd name="connsiteY82" fmla="*/ 69470 h 955271"/>
              <a:gd name="connsiteX83" fmla="*/ 5583280 w 5741575"/>
              <a:gd name="connsiteY83" fmla="*/ 49787 h 955271"/>
              <a:gd name="connsiteX84" fmla="*/ 5613766 w 5741575"/>
              <a:gd name="connsiteY84" fmla="*/ 41855 h 955271"/>
              <a:gd name="connsiteX85" fmla="*/ 5684952 w 5741575"/>
              <a:gd name="connsiteY85" fmla="*/ 26088 h 955271"/>
              <a:gd name="connsiteX86" fmla="*/ 5741575 w 5741575"/>
              <a:gd name="connsiteY86"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374314 w 5741575"/>
              <a:gd name="connsiteY23" fmla="*/ 688815 h 955271"/>
              <a:gd name="connsiteX24" fmla="*/ 1378034 w 5741575"/>
              <a:gd name="connsiteY24" fmla="*/ 685842 h 955271"/>
              <a:gd name="connsiteX25" fmla="*/ 1435833 w 5741575"/>
              <a:gd name="connsiteY25" fmla="*/ 857427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687125 w 5741575"/>
              <a:gd name="connsiteY42" fmla="*/ 366820 h 955271"/>
              <a:gd name="connsiteX43" fmla="*/ 2697479 w 5741575"/>
              <a:gd name="connsiteY43" fmla="*/ 361430 h 955271"/>
              <a:gd name="connsiteX44" fmla="*/ 2701547 w 5741575"/>
              <a:gd name="connsiteY44" fmla="*/ 361545 h 955271"/>
              <a:gd name="connsiteX45" fmla="*/ 2711054 w 5741575"/>
              <a:gd name="connsiteY45" fmla="*/ 360597 h 955271"/>
              <a:gd name="connsiteX46" fmla="*/ 2710438 w 5741575"/>
              <a:gd name="connsiteY46" fmla="*/ 366958 h 955271"/>
              <a:gd name="connsiteX47" fmla="*/ 2722936 w 5741575"/>
              <a:gd name="connsiteY47" fmla="*/ 377633 h 955271"/>
              <a:gd name="connsiteX48" fmla="*/ 2777227 w 5741575"/>
              <a:gd name="connsiteY48" fmla="*/ 368972 h 955271"/>
              <a:gd name="connsiteX49" fmla="*/ 2779510 w 5741575"/>
              <a:gd name="connsiteY49" fmla="*/ 361652 h 955271"/>
              <a:gd name="connsiteX50" fmla="*/ 2786278 w 5741575"/>
              <a:gd name="connsiteY50" fmla="*/ 359869 h 955271"/>
              <a:gd name="connsiteX51" fmla="*/ 2792101 w 5741575"/>
              <a:gd name="connsiteY51" fmla="*/ 365927 h 955271"/>
              <a:gd name="connsiteX52" fmla="*/ 2885545 w 5741575"/>
              <a:gd name="connsiteY52" fmla="*/ 372818 h 955271"/>
              <a:gd name="connsiteX53" fmla="*/ 3009558 w 5741575"/>
              <a:gd name="connsiteY53" fmla="*/ 370573 h 955271"/>
              <a:gd name="connsiteX54" fmla="*/ 3095010 w 5741575"/>
              <a:gd name="connsiteY54" fmla="*/ 332454 h 955271"/>
              <a:gd name="connsiteX55" fmla="*/ 3103742 w 5741575"/>
              <a:gd name="connsiteY55" fmla="*/ 337974 h 955271"/>
              <a:gd name="connsiteX56" fmla="*/ 3165093 w 5741575"/>
              <a:gd name="connsiteY56" fmla="*/ 329459 h 955271"/>
              <a:gd name="connsiteX57" fmla="*/ 3373785 w 5741575"/>
              <a:gd name="connsiteY57" fmla="*/ 255680 h 955271"/>
              <a:gd name="connsiteX58" fmla="*/ 3493851 w 5741575"/>
              <a:gd name="connsiteY58" fmla="*/ 240255 h 955271"/>
              <a:gd name="connsiteX59" fmla="*/ 3537470 w 5741575"/>
              <a:gd name="connsiteY59" fmla="*/ 241867 h 955271"/>
              <a:gd name="connsiteX60" fmla="*/ 3610489 w 5741575"/>
              <a:gd name="connsiteY60" fmla="*/ 244128 h 955271"/>
              <a:gd name="connsiteX61" fmla="*/ 3667539 w 5741575"/>
              <a:gd name="connsiteY61" fmla="*/ 263271 h 955271"/>
              <a:gd name="connsiteX62" fmla="*/ 3727614 w 5741575"/>
              <a:gd name="connsiteY62" fmla="*/ 258245 h 955271"/>
              <a:gd name="connsiteX63" fmla="*/ 3738369 w 5741575"/>
              <a:gd name="connsiteY63" fmla="*/ 234506 h 955271"/>
              <a:gd name="connsiteX64" fmla="*/ 3803670 w 5741575"/>
              <a:gd name="connsiteY64" fmla="*/ 236457 h 955271"/>
              <a:gd name="connsiteX65" fmla="*/ 3903080 w 5741575"/>
              <a:gd name="connsiteY65" fmla="*/ 241890 h 955271"/>
              <a:gd name="connsiteX66" fmla="*/ 4114838 w 5741575"/>
              <a:gd name="connsiteY66" fmla="*/ 238165 h 955271"/>
              <a:gd name="connsiteX67" fmla="*/ 4271023 w 5741575"/>
              <a:gd name="connsiteY67" fmla="*/ 241959 h 955271"/>
              <a:gd name="connsiteX68" fmla="*/ 4367397 w 5741575"/>
              <a:gd name="connsiteY68" fmla="*/ 271442 h 955271"/>
              <a:gd name="connsiteX69" fmla="*/ 4495366 w 5741575"/>
              <a:gd name="connsiteY69" fmla="*/ 271618 h 955271"/>
              <a:gd name="connsiteX70" fmla="*/ 4517347 w 5741575"/>
              <a:gd name="connsiteY70" fmla="*/ 275639 h 955271"/>
              <a:gd name="connsiteX71" fmla="*/ 4546116 w 5741575"/>
              <a:gd name="connsiteY71" fmla="*/ 268568 h 955271"/>
              <a:gd name="connsiteX72" fmla="*/ 4661259 w 5741575"/>
              <a:gd name="connsiteY72" fmla="*/ 238966 h 955271"/>
              <a:gd name="connsiteX73" fmla="*/ 4750403 w 5741575"/>
              <a:gd name="connsiteY73" fmla="*/ 204364 h 955271"/>
              <a:gd name="connsiteX74" fmla="*/ 4867614 w 5741575"/>
              <a:gd name="connsiteY74" fmla="*/ 208668 h 955271"/>
              <a:gd name="connsiteX75" fmla="*/ 4937036 w 5741575"/>
              <a:gd name="connsiteY75" fmla="*/ 195446 h 955271"/>
              <a:gd name="connsiteX76" fmla="*/ 5047626 w 5741575"/>
              <a:gd name="connsiteY76" fmla="*/ 149604 h 955271"/>
              <a:gd name="connsiteX77" fmla="*/ 5200247 w 5741575"/>
              <a:gd name="connsiteY77" fmla="*/ 142695 h 955271"/>
              <a:gd name="connsiteX78" fmla="*/ 5235691 w 5741575"/>
              <a:gd name="connsiteY78" fmla="*/ 173330 h 955271"/>
              <a:gd name="connsiteX79" fmla="*/ 5280133 w 5741575"/>
              <a:gd name="connsiteY79" fmla="*/ 189342 h 955271"/>
              <a:gd name="connsiteX80" fmla="*/ 5291963 w 5741575"/>
              <a:gd name="connsiteY80" fmla="*/ 139446 h 955271"/>
              <a:gd name="connsiteX81" fmla="*/ 5418472 w 5741575"/>
              <a:gd name="connsiteY81" fmla="*/ 89163 h 955271"/>
              <a:gd name="connsiteX82" fmla="*/ 5482354 w 5741575"/>
              <a:gd name="connsiteY82" fmla="*/ 69470 h 955271"/>
              <a:gd name="connsiteX83" fmla="*/ 5583280 w 5741575"/>
              <a:gd name="connsiteY83" fmla="*/ 49787 h 955271"/>
              <a:gd name="connsiteX84" fmla="*/ 5613766 w 5741575"/>
              <a:gd name="connsiteY84" fmla="*/ 41855 h 955271"/>
              <a:gd name="connsiteX85" fmla="*/ 5684952 w 5741575"/>
              <a:gd name="connsiteY85" fmla="*/ 26088 h 955271"/>
              <a:gd name="connsiteX86" fmla="*/ 5741575 w 5741575"/>
              <a:gd name="connsiteY86"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374314 w 5741575"/>
              <a:gd name="connsiteY23" fmla="*/ 688815 h 955271"/>
              <a:gd name="connsiteX24" fmla="*/ 1342834 w 5741575"/>
              <a:gd name="connsiteY24" fmla="*/ 753906 h 955271"/>
              <a:gd name="connsiteX25" fmla="*/ 1435833 w 5741575"/>
              <a:gd name="connsiteY25" fmla="*/ 857427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687125 w 5741575"/>
              <a:gd name="connsiteY42" fmla="*/ 366820 h 955271"/>
              <a:gd name="connsiteX43" fmla="*/ 2697479 w 5741575"/>
              <a:gd name="connsiteY43" fmla="*/ 361430 h 955271"/>
              <a:gd name="connsiteX44" fmla="*/ 2701547 w 5741575"/>
              <a:gd name="connsiteY44" fmla="*/ 361545 h 955271"/>
              <a:gd name="connsiteX45" fmla="*/ 2711054 w 5741575"/>
              <a:gd name="connsiteY45" fmla="*/ 360597 h 955271"/>
              <a:gd name="connsiteX46" fmla="*/ 2710438 w 5741575"/>
              <a:gd name="connsiteY46" fmla="*/ 366958 h 955271"/>
              <a:gd name="connsiteX47" fmla="*/ 2722936 w 5741575"/>
              <a:gd name="connsiteY47" fmla="*/ 377633 h 955271"/>
              <a:gd name="connsiteX48" fmla="*/ 2777227 w 5741575"/>
              <a:gd name="connsiteY48" fmla="*/ 368972 h 955271"/>
              <a:gd name="connsiteX49" fmla="*/ 2779510 w 5741575"/>
              <a:gd name="connsiteY49" fmla="*/ 361652 h 955271"/>
              <a:gd name="connsiteX50" fmla="*/ 2786278 w 5741575"/>
              <a:gd name="connsiteY50" fmla="*/ 359869 h 955271"/>
              <a:gd name="connsiteX51" fmla="*/ 2792101 w 5741575"/>
              <a:gd name="connsiteY51" fmla="*/ 365927 h 955271"/>
              <a:gd name="connsiteX52" fmla="*/ 2885545 w 5741575"/>
              <a:gd name="connsiteY52" fmla="*/ 372818 h 955271"/>
              <a:gd name="connsiteX53" fmla="*/ 3009558 w 5741575"/>
              <a:gd name="connsiteY53" fmla="*/ 370573 h 955271"/>
              <a:gd name="connsiteX54" fmla="*/ 3095010 w 5741575"/>
              <a:gd name="connsiteY54" fmla="*/ 332454 h 955271"/>
              <a:gd name="connsiteX55" fmla="*/ 3103742 w 5741575"/>
              <a:gd name="connsiteY55" fmla="*/ 337974 h 955271"/>
              <a:gd name="connsiteX56" fmla="*/ 3165093 w 5741575"/>
              <a:gd name="connsiteY56" fmla="*/ 329459 h 955271"/>
              <a:gd name="connsiteX57" fmla="*/ 3373785 w 5741575"/>
              <a:gd name="connsiteY57" fmla="*/ 255680 h 955271"/>
              <a:gd name="connsiteX58" fmla="*/ 3493851 w 5741575"/>
              <a:gd name="connsiteY58" fmla="*/ 240255 h 955271"/>
              <a:gd name="connsiteX59" fmla="*/ 3537470 w 5741575"/>
              <a:gd name="connsiteY59" fmla="*/ 241867 h 955271"/>
              <a:gd name="connsiteX60" fmla="*/ 3610489 w 5741575"/>
              <a:gd name="connsiteY60" fmla="*/ 244128 h 955271"/>
              <a:gd name="connsiteX61" fmla="*/ 3667539 w 5741575"/>
              <a:gd name="connsiteY61" fmla="*/ 263271 h 955271"/>
              <a:gd name="connsiteX62" fmla="*/ 3727614 w 5741575"/>
              <a:gd name="connsiteY62" fmla="*/ 258245 h 955271"/>
              <a:gd name="connsiteX63" fmla="*/ 3738369 w 5741575"/>
              <a:gd name="connsiteY63" fmla="*/ 234506 h 955271"/>
              <a:gd name="connsiteX64" fmla="*/ 3803670 w 5741575"/>
              <a:gd name="connsiteY64" fmla="*/ 236457 h 955271"/>
              <a:gd name="connsiteX65" fmla="*/ 3903080 w 5741575"/>
              <a:gd name="connsiteY65" fmla="*/ 241890 h 955271"/>
              <a:gd name="connsiteX66" fmla="*/ 4114838 w 5741575"/>
              <a:gd name="connsiteY66" fmla="*/ 238165 h 955271"/>
              <a:gd name="connsiteX67" fmla="*/ 4271023 w 5741575"/>
              <a:gd name="connsiteY67" fmla="*/ 241959 h 955271"/>
              <a:gd name="connsiteX68" fmla="*/ 4367397 w 5741575"/>
              <a:gd name="connsiteY68" fmla="*/ 271442 h 955271"/>
              <a:gd name="connsiteX69" fmla="*/ 4495366 w 5741575"/>
              <a:gd name="connsiteY69" fmla="*/ 271618 h 955271"/>
              <a:gd name="connsiteX70" fmla="*/ 4517347 w 5741575"/>
              <a:gd name="connsiteY70" fmla="*/ 275639 h 955271"/>
              <a:gd name="connsiteX71" fmla="*/ 4546116 w 5741575"/>
              <a:gd name="connsiteY71" fmla="*/ 268568 h 955271"/>
              <a:gd name="connsiteX72" fmla="*/ 4661259 w 5741575"/>
              <a:gd name="connsiteY72" fmla="*/ 238966 h 955271"/>
              <a:gd name="connsiteX73" fmla="*/ 4750403 w 5741575"/>
              <a:gd name="connsiteY73" fmla="*/ 204364 h 955271"/>
              <a:gd name="connsiteX74" fmla="*/ 4867614 w 5741575"/>
              <a:gd name="connsiteY74" fmla="*/ 208668 h 955271"/>
              <a:gd name="connsiteX75" fmla="*/ 4937036 w 5741575"/>
              <a:gd name="connsiteY75" fmla="*/ 195446 h 955271"/>
              <a:gd name="connsiteX76" fmla="*/ 5047626 w 5741575"/>
              <a:gd name="connsiteY76" fmla="*/ 149604 h 955271"/>
              <a:gd name="connsiteX77" fmla="*/ 5200247 w 5741575"/>
              <a:gd name="connsiteY77" fmla="*/ 142695 h 955271"/>
              <a:gd name="connsiteX78" fmla="*/ 5235691 w 5741575"/>
              <a:gd name="connsiteY78" fmla="*/ 173330 h 955271"/>
              <a:gd name="connsiteX79" fmla="*/ 5280133 w 5741575"/>
              <a:gd name="connsiteY79" fmla="*/ 189342 h 955271"/>
              <a:gd name="connsiteX80" fmla="*/ 5291963 w 5741575"/>
              <a:gd name="connsiteY80" fmla="*/ 139446 h 955271"/>
              <a:gd name="connsiteX81" fmla="*/ 5418472 w 5741575"/>
              <a:gd name="connsiteY81" fmla="*/ 89163 h 955271"/>
              <a:gd name="connsiteX82" fmla="*/ 5482354 w 5741575"/>
              <a:gd name="connsiteY82" fmla="*/ 69470 h 955271"/>
              <a:gd name="connsiteX83" fmla="*/ 5583280 w 5741575"/>
              <a:gd name="connsiteY83" fmla="*/ 49787 h 955271"/>
              <a:gd name="connsiteX84" fmla="*/ 5613766 w 5741575"/>
              <a:gd name="connsiteY84" fmla="*/ 41855 h 955271"/>
              <a:gd name="connsiteX85" fmla="*/ 5684952 w 5741575"/>
              <a:gd name="connsiteY85" fmla="*/ 26088 h 955271"/>
              <a:gd name="connsiteX86" fmla="*/ 5741575 w 5741575"/>
              <a:gd name="connsiteY86"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278773 w 5741575"/>
              <a:gd name="connsiteY23" fmla="*/ 711503 h 955271"/>
              <a:gd name="connsiteX24" fmla="*/ 1342834 w 5741575"/>
              <a:gd name="connsiteY24" fmla="*/ 753906 h 955271"/>
              <a:gd name="connsiteX25" fmla="*/ 1435833 w 5741575"/>
              <a:gd name="connsiteY25" fmla="*/ 857427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687125 w 5741575"/>
              <a:gd name="connsiteY42" fmla="*/ 366820 h 955271"/>
              <a:gd name="connsiteX43" fmla="*/ 2697479 w 5741575"/>
              <a:gd name="connsiteY43" fmla="*/ 361430 h 955271"/>
              <a:gd name="connsiteX44" fmla="*/ 2701547 w 5741575"/>
              <a:gd name="connsiteY44" fmla="*/ 361545 h 955271"/>
              <a:gd name="connsiteX45" fmla="*/ 2711054 w 5741575"/>
              <a:gd name="connsiteY45" fmla="*/ 360597 h 955271"/>
              <a:gd name="connsiteX46" fmla="*/ 2710438 w 5741575"/>
              <a:gd name="connsiteY46" fmla="*/ 366958 h 955271"/>
              <a:gd name="connsiteX47" fmla="*/ 2722936 w 5741575"/>
              <a:gd name="connsiteY47" fmla="*/ 377633 h 955271"/>
              <a:gd name="connsiteX48" fmla="*/ 2777227 w 5741575"/>
              <a:gd name="connsiteY48" fmla="*/ 368972 h 955271"/>
              <a:gd name="connsiteX49" fmla="*/ 2779510 w 5741575"/>
              <a:gd name="connsiteY49" fmla="*/ 361652 h 955271"/>
              <a:gd name="connsiteX50" fmla="*/ 2786278 w 5741575"/>
              <a:gd name="connsiteY50" fmla="*/ 359869 h 955271"/>
              <a:gd name="connsiteX51" fmla="*/ 2792101 w 5741575"/>
              <a:gd name="connsiteY51" fmla="*/ 365927 h 955271"/>
              <a:gd name="connsiteX52" fmla="*/ 2885545 w 5741575"/>
              <a:gd name="connsiteY52" fmla="*/ 372818 h 955271"/>
              <a:gd name="connsiteX53" fmla="*/ 3009558 w 5741575"/>
              <a:gd name="connsiteY53" fmla="*/ 370573 h 955271"/>
              <a:gd name="connsiteX54" fmla="*/ 3095010 w 5741575"/>
              <a:gd name="connsiteY54" fmla="*/ 332454 h 955271"/>
              <a:gd name="connsiteX55" fmla="*/ 3103742 w 5741575"/>
              <a:gd name="connsiteY55" fmla="*/ 337974 h 955271"/>
              <a:gd name="connsiteX56" fmla="*/ 3165093 w 5741575"/>
              <a:gd name="connsiteY56" fmla="*/ 329459 h 955271"/>
              <a:gd name="connsiteX57" fmla="*/ 3373785 w 5741575"/>
              <a:gd name="connsiteY57" fmla="*/ 255680 h 955271"/>
              <a:gd name="connsiteX58" fmla="*/ 3493851 w 5741575"/>
              <a:gd name="connsiteY58" fmla="*/ 240255 h 955271"/>
              <a:gd name="connsiteX59" fmla="*/ 3537470 w 5741575"/>
              <a:gd name="connsiteY59" fmla="*/ 241867 h 955271"/>
              <a:gd name="connsiteX60" fmla="*/ 3610489 w 5741575"/>
              <a:gd name="connsiteY60" fmla="*/ 244128 h 955271"/>
              <a:gd name="connsiteX61" fmla="*/ 3667539 w 5741575"/>
              <a:gd name="connsiteY61" fmla="*/ 263271 h 955271"/>
              <a:gd name="connsiteX62" fmla="*/ 3727614 w 5741575"/>
              <a:gd name="connsiteY62" fmla="*/ 258245 h 955271"/>
              <a:gd name="connsiteX63" fmla="*/ 3738369 w 5741575"/>
              <a:gd name="connsiteY63" fmla="*/ 234506 h 955271"/>
              <a:gd name="connsiteX64" fmla="*/ 3803670 w 5741575"/>
              <a:gd name="connsiteY64" fmla="*/ 236457 h 955271"/>
              <a:gd name="connsiteX65" fmla="*/ 3903080 w 5741575"/>
              <a:gd name="connsiteY65" fmla="*/ 241890 h 955271"/>
              <a:gd name="connsiteX66" fmla="*/ 4114838 w 5741575"/>
              <a:gd name="connsiteY66" fmla="*/ 238165 h 955271"/>
              <a:gd name="connsiteX67" fmla="*/ 4271023 w 5741575"/>
              <a:gd name="connsiteY67" fmla="*/ 241959 h 955271"/>
              <a:gd name="connsiteX68" fmla="*/ 4367397 w 5741575"/>
              <a:gd name="connsiteY68" fmla="*/ 271442 h 955271"/>
              <a:gd name="connsiteX69" fmla="*/ 4495366 w 5741575"/>
              <a:gd name="connsiteY69" fmla="*/ 271618 h 955271"/>
              <a:gd name="connsiteX70" fmla="*/ 4517347 w 5741575"/>
              <a:gd name="connsiteY70" fmla="*/ 275639 h 955271"/>
              <a:gd name="connsiteX71" fmla="*/ 4546116 w 5741575"/>
              <a:gd name="connsiteY71" fmla="*/ 268568 h 955271"/>
              <a:gd name="connsiteX72" fmla="*/ 4661259 w 5741575"/>
              <a:gd name="connsiteY72" fmla="*/ 238966 h 955271"/>
              <a:gd name="connsiteX73" fmla="*/ 4750403 w 5741575"/>
              <a:gd name="connsiteY73" fmla="*/ 204364 h 955271"/>
              <a:gd name="connsiteX74" fmla="*/ 4867614 w 5741575"/>
              <a:gd name="connsiteY74" fmla="*/ 208668 h 955271"/>
              <a:gd name="connsiteX75" fmla="*/ 4937036 w 5741575"/>
              <a:gd name="connsiteY75" fmla="*/ 195446 h 955271"/>
              <a:gd name="connsiteX76" fmla="*/ 5047626 w 5741575"/>
              <a:gd name="connsiteY76" fmla="*/ 149604 h 955271"/>
              <a:gd name="connsiteX77" fmla="*/ 5200247 w 5741575"/>
              <a:gd name="connsiteY77" fmla="*/ 142695 h 955271"/>
              <a:gd name="connsiteX78" fmla="*/ 5235691 w 5741575"/>
              <a:gd name="connsiteY78" fmla="*/ 173330 h 955271"/>
              <a:gd name="connsiteX79" fmla="*/ 5280133 w 5741575"/>
              <a:gd name="connsiteY79" fmla="*/ 189342 h 955271"/>
              <a:gd name="connsiteX80" fmla="*/ 5291963 w 5741575"/>
              <a:gd name="connsiteY80" fmla="*/ 139446 h 955271"/>
              <a:gd name="connsiteX81" fmla="*/ 5418472 w 5741575"/>
              <a:gd name="connsiteY81" fmla="*/ 89163 h 955271"/>
              <a:gd name="connsiteX82" fmla="*/ 5482354 w 5741575"/>
              <a:gd name="connsiteY82" fmla="*/ 69470 h 955271"/>
              <a:gd name="connsiteX83" fmla="*/ 5583280 w 5741575"/>
              <a:gd name="connsiteY83" fmla="*/ 49787 h 955271"/>
              <a:gd name="connsiteX84" fmla="*/ 5613766 w 5741575"/>
              <a:gd name="connsiteY84" fmla="*/ 41855 h 955271"/>
              <a:gd name="connsiteX85" fmla="*/ 5684952 w 5741575"/>
              <a:gd name="connsiteY85" fmla="*/ 26088 h 955271"/>
              <a:gd name="connsiteX86" fmla="*/ 5741575 w 5741575"/>
              <a:gd name="connsiteY86"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278773 w 5741575"/>
              <a:gd name="connsiteY23" fmla="*/ 711503 h 955271"/>
              <a:gd name="connsiteX24" fmla="*/ 1317691 w 5741575"/>
              <a:gd name="connsiteY24" fmla="*/ 708529 h 955271"/>
              <a:gd name="connsiteX25" fmla="*/ 1435833 w 5741575"/>
              <a:gd name="connsiteY25" fmla="*/ 857427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687125 w 5741575"/>
              <a:gd name="connsiteY42" fmla="*/ 366820 h 955271"/>
              <a:gd name="connsiteX43" fmla="*/ 2697479 w 5741575"/>
              <a:gd name="connsiteY43" fmla="*/ 361430 h 955271"/>
              <a:gd name="connsiteX44" fmla="*/ 2701547 w 5741575"/>
              <a:gd name="connsiteY44" fmla="*/ 361545 h 955271"/>
              <a:gd name="connsiteX45" fmla="*/ 2711054 w 5741575"/>
              <a:gd name="connsiteY45" fmla="*/ 360597 h 955271"/>
              <a:gd name="connsiteX46" fmla="*/ 2710438 w 5741575"/>
              <a:gd name="connsiteY46" fmla="*/ 366958 h 955271"/>
              <a:gd name="connsiteX47" fmla="*/ 2722936 w 5741575"/>
              <a:gd name="connsiteY47" fmla="*/ 377633 h 955271"/>
              <a:gd name="connsiteX48" fmla="*/ 2777227 w 5741575"/>
              <a:gd name="connsiteY48" fmla="*/ 368972 h 955271"/>
              <a:gd name="connsiteX49" fmla="*/ 2779510 w 5741575"/>
              <a:gd name="connsiteY49" fmla="*/ 361652 h 955271"/>
              <a:gd name="connsiteX50" fmla="*/ 2786278 w 5741575"/>
              <a:gd name="connsiteY50" fmla="*/ 359869 h 955271"/>
              <a:gd name="connsiteX51" fmla="*/ 2792101 w 5741575"/>
              <a:gd name="connsiteY51" fmla="*/ 365927 h 955271"/>
              <a:gd name="connsiteX52" fmla="*/ 2885545 w 5741575"/>
              <a:gd name="connsiteY52" fmla="*/ 372818 h 955271"/>
              <a:gd name="connsiteX53" fmla="*/ 3009558 w 5741575"/>
              <a:gd name="connsiteY53" fmla="*/ 370573 h 955271"/>
              <a:gd name="connsiteX54" fmla="*/ 3095010 w 5741575"/>
              <a:gd name="connsiteY54" fmla="*/ 332454 h 955271"/>
              <a:gd name="connsiteX55" fmla="*/ 3103742 w 5741575"/>
              <a:gd name="connsiteY55" fmla="*/ 337974 h 955271"/>
              <a:gd name="connsiteX56" fmla="*/ 3165093 w 5741575"/>
              <a:gd name="connsiteY56" fmla="*/ 329459 h 955271"/>
              <a:gd name="connsiteX57" fmla="*/ 3373785 w 5741575"/>
              <a:gd name="connsiteY57" fmla="*/ 255680 h 955271"/>
              <a:gd name="connsiteX58" fmla="*/ 3493851 w 5741575"/>
              <a:gd name="connsiteY58" fmla="*/ 240255 h 955271"/>
              <a:gd name="connsiteX59" fmla="*/ 3537470 w 5741575"/>
              <a:gd name="connsiteY59" fmla="*/ 241867 h 955271"/>
              <a:gd name="connsiteX60" fmla="*/ 3610489 w 5741575"/>
              <a:gd name="connsiteY60" fmla="*/ 244128 h 955271"/>
              <a:gd name="connsiteX61" fmla="*/ 3667539 w 5741575"/>
              <a:gd name="connsiteY61" fmla="*/ 263271 h 955271"/>
              <a:gd name="connsiteX62" fmla="*/ 3727614 w 5741575"/>
              <a:gd name="connsiteY62" fmla="*/ 258245 h 955271"/>
              <a:gd name="connsiteX63" fmla="*/ 3738369 w 5741575"/>
              <a:gd name="connsiteY63" fmla="*/ 234506 h 955271"/>
              <a:gd name="connsiteX64" fmla="*/ 3803670 w 5741575"/>
              <a:gd name="connsiteY64" fmla="*/ 236457 h 955271"/>
              <a:gd name="connsiteX65" fmla="*/ 3903080 w 5741575"/>
              <a:gd name="connsiteY65" fmla="*/ 241890 h 955271"/>
              <a:gd name="connsiteX66" fmla="*/ 4114838 w 5741575"/>
              <a:gd name="connsiteY66" fmla="*/ 238165 h 955271"/>
              <a:gd name="connsiteX67" fmla="*/ 4271023 w 5741575"/>
              <a:gd name="connsiteY67" fmla="*/ 241959 h 955271"/>
              <a:gd name="connsiteX68" fmla="*/ 4367397 w 5741575"/>
              <a:gd name="connsiteY68" fmla="*/ 271442 h 955271"/>
              <a:gd name="connsiteX69" fmla="*/ 4495366 w 5741575"/>
              <a:gd name="connsiteY69" fmla="*/ 271618 h 955271"/>
              <a:gd name="connsiteX70" fmla="*/ 4517347 w 5741575"/>
              <a:gd name="connsiteY70" fmla="*/ 275639 h 955271"/>
              <a:gd name="connsiteX71" fmla="*/ 4546116 w 5741575"/>
              <a:gd name="connsiteY71" fmla="*/ 268568 h 955271"/>
              <a:gd name="connsiteX72" fmla="*/ 4661259 w 5741575"/>
              <a:gd name="connsiteY72" fmla="*/ 238966 h 955271"/>
              <a:gd name="connsiteX73" fmla="*/ 4750403 w 5741575"/>
              <a:gd name="connsiteY73" fmla="*/ 204364 h 955271"/>
              <a:gd name="connsiteX74" fmla="*/ 4867614 w 5741575"/>
              <a:gd name="connsiteY74" fmla="*/ 208668 h 955271"/>
              <a:gd name="connsiteX75" fmla="*/ 4937036 w 5741575"/>
              <a:gd name="connsiteY75" fmla="*/ 195446 h 955271"/>
              <a:gd name="connsiteX76" fmla="*/ 5047626 w 5741575"/>
              <a:gd name="connsiteY76" fmla="*/ 149604 h 955271"/>
              <a:gd name="connsiteX77" fmla="*/ 5200247 w 5741575"/>
              <a:gd name="connsiteY77" fmla="*/ 142695 h 955271"/>
              <a:gd name="connsiteX78" fmla="*/ 5235691 w 5741575"/>
              <a:gd name="connsiteY78" fmla="*/ 173330 h 955271"/>
              <a:gd name="connsiteX79" fmla="*/ 5280133 w 5741575"/>
              <a:gd name="connsiteY79" fmla="*/ 189342 h 955271"/>
              <a:gd name="connsiteX80" fmla="*/ 5291963 w 5741575"/>
              <a:gd name="connsiteY80" fmla="*/ 139446 h 955271"/>
              <a:gd name="connsiteX81" fmla="*/ 5418472 w 5741575"/>
              <a:gd name="connsiteY81" fmla="*/ 89163 h 955271"/>
              <a:gd name="connsiteX82" fmla="*/ 5482354 w 5741575"/>
              <a:gd name="connsiteY82" fmla="*/ 69470 h 955271"/>
              <a:gd name="connsiteX83" fmla="*/ 5583280 w 5741575"/>
              <a:gd name="connsiteY83" fmla="*/ 49787 h 955271"/>
              <a:gd name="connsiteX84" fmla="*/ 5613766 w 5741575"/>
              <a:gd name="connsiteY84" fmla="*/ 41855 h 955271"/>
              <a:gd name="connsiteX85" fmla="*/ 5684952 w 5741575"/>
              <a:gd name="connsiteY85" fmla="*/ 26088 h 955271"/>
              <a:gd name="connsiteX86" fmla="*/ 5741575 w 5741575"/>
              <a:gd name="connsiteY86"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278773 w 5741575"/>
              <a:gd name="connsiteY23" fmla="*/ 711503 h 955271"/>
              <a:gd name="connsiteX24" fmla="*/ 1317691 w 5741575"/>
              <a:gd name="connsiteY24" fmla="*/ 708529 h 955271"/>
              <a:gd name="connsiteX25" fmla="*/ 1360404 w 5741575"/>
              <a:gd name="connsiteY25" fmla="*/ 675922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687125 w 5741575"/>
              <a:gd name="connsiteY42" fmla="*/ 366820 h 955271"/>
              <a:gd name="connsiteX43" fmla="*/ 2697479 w 5741575"/>
              <a:gd name="connsiteY43" fmla="*/ 361430 h 955271"/>
              <a:gd name="connsiteX44" fmla="*/ 2701547 w 5741575"/>
              <a:gd name="connsiteY44" fmla="*/ 361545 h 955271"/>
              <a:gd name="connsiteX45" fmla="*/ 2711054 w 5741575"/>
              <a:gd name="connsiteY45" fmla="*/ 360597 h 955271"/>
              <a:gd name="connsiteX46" fmla="*/ 2710438 w 5741575"/>
              <a:gd name="connsiteY46" fmla="*/ 366958 h 955271"/>
              <a:gd name="connsiteX47" fmla="*/ 2722936 w 5741575"/>
              <a:gd name="connsiteY47" fmla="*/ 377633 h 955271"/>
              <a:gd name="connsiteX48" fmla="*/ 2777227 w 5741575"/>
              <a:gd name="connsiteY48" fmla="*/ 368972 h 955271"/>
              <a:gd name="connsiteX49" fmla="*/ 2779510 w 5741575"/>
              <a:gd name="connsiteY49" fmla="*/ 361652 h 955271"/>
              <a:gd name="connsiteX50" fmla="*/ 2786278 w 5741575"/>
              <a:gd name="connsiteY50" fmla="*/ 359869 h 955271"/>
              <a:gd name="connsiteX51" fmla="*/ 2792101 w 5741575"/>
              <a:gd name="connsiteY51" fmla="*/ 365927 h 955271"/>
              <a:gd name="connsiteX52" fmla="*/ 2885545 w 5741575"/>
              <a:gd name="connsiteY52" fmla="*/ 372818 h 955271"/>
              <a:gd name="connsiteX53" fmla="*/ 3009558 w 5741575"/>
              <a:gd name="connsiteY53" fmla="*/ 370573 h 955271"/>
              <a:gd name="connsiteX54" fmla="*/ 3095010 w 5741575"/>
              <a:gd name="connsiteY54" fmla="*/ 332454 h 955271"/>
              <a:gd name="connsiteX55" fmla="*/ 3103742 w 5741575"/>
              <a:gd name="connsiteY55" fmla="*/ 337974 h 955271"/>
              <a:gd name="connsiteX56" fmla="*/ 3165093 w 5741575"/>
              <a:gd name="connsiteY56" fmla="*/ 329459 h 955271"/>
              <a:gd name="connsiteX57" fmla="*/ 3373785 w 5741575"/>
              <a:gd name="connsiteY57" fmla="*/ 255680 h 955271"/>
              <a:gd name="connsiteX58" fmla="*/ 3493851 w 5741575"/>
              <a:gd name="connsiteY58" fmla="*/ 240255 h 955271"/>
              <a:gd name="connsiteX59" fmla="*/ 3537470 w 5741575"/>
              <a:gd name="connsiteY59" fmla="*/ 241867 h 955271"/>
              <a:gd name="connsiteX60" fmla="*/ 3610489 w 5741575"/>
              <a:gd name="connsiteY60" fmla="*/ 244128 h 955271"/>
              <a:gd name="connsiteX61" fmla="*/ 3667539 w 5741575"/>
              <a:gd name="connsiteY61" fmla="*/ 263271 h 955271"/>
              <a:gd name="connsiteX62" fmla="*/ 3727614 w 5741575"/>
              <a:gd name="connsiteY62" fmla="*/ 258245 h 955271"/>
              <a:gd name="connsiteX63" fmla="*/ 3738369 w 5741575"/>
              <a:gd name="connsiteY63" fmla="*/ 234506 h 955271"/>
              <a:gd name="connsiteX64" fmla="*/ 3803670 w 5741575"/>
              <a:gd name="connsiteY64" fmla="*/ 236457 h 955271"/>
              <a:gd name="connsiteX65" fmla="*/ 3903080 w 5741575"/>
              <a:gd name="connsiteY65" fmla="*/ 241890 h 955271"/>
              <a:gd name="connsiteX66" fmla="*/ 4114838 w 5741575"/>
              <a:gd name="connsiteY66" fmla="*/ 238165 h 955271"/>
              <a:gd name="connsiteX67" fmla="*/ 4271023 w 5741575"/>
              <a:gd name="connsiteY67" fmla="*/ 241959 h 955271"/>
              <a:gd name="connsiteX68" fmla="*/ 4367397 w 5741575"/>
              <a:gd name="connsiteY68" fmla="*/ 271442 h 955271"/>
              <a:gd name="connsiteX69" fmla="*/ 4495366 w 5741575"/>
              <a:gd name="connsiteY69" fmla="*/ 271618 h 955271"/>
              <a:gd name="connsiteX70" fmla="*/ 4517347 w 5741575"/>
              <a:gd name="connsiteY70" fmla="*/ 275639 h 955271"/>
              <a:gd name="connsiteX71" fmla="*/ 4546116 w 5741575"/>
              <a:gd name="connsiteY71" fmla="*/ 268568 h 955271"/>
              <a:gd name="connsiteX72" fmla="*/ 4661259 w 5741575"/>
              <a:gd name="connsiteY72" fmla="*/ 238966 h 955271"/>
              <a:gd name="connsiteX73" fmla="*/ 4750403 w 5741575"/>
              <a:gd name="connsiteY73" fmla="*/ 204364 h 955271"/>
              <a:gd name="connsiteX74" fmla="*/ 4867614 w 5741575"/>
              <a:gd name="connsiteY74" fmla="*/ 208668 h 955271"/>
              <a:gd name="connsiteX75" fmla="*/ 4937036 w 5741575"/>
              <a:gd name="connsiteY75" fmla="*/ 195446 h 955271"/>
              <a:gd name="connsiteX76" fmla="*/ 5047626 w 5741575"/>
              <a:gd name="connsiteY76" fmla="*/ 149604 h 955271"/>
              <a:gd name="connsiteX77" fmla="*/ 5200247 w 5741575"/>
              <a:gd name="connsiteY77" fmla="*/ 142695 h 955271"/>
              <a:gd name="connsiteX78" fmla="*/ 5235691 w 5741575"/>
              <a:gd name="connsiteY78" fmla="*/ 173330 h 955271"/>
              <a:gd name="connsiteX79" fmla="*/ 5280133 w 5741575"/>
              <a:gd name="connsiteY79" fmla="*/ 189342 h 955271"/>
              <a:gd name="connsiteX80" fmla="*/ 5291963 w 5741575"/>
              <a:gd name="connsiteY80" fmla="*/ 139446 h 955271"/>
              <a:gd name="connsiteX81" fmla="*/ 5418472 w 5741575"/>
              <a:gd name="connsiteY81" fmla="*/ 89163 h 955271"/>
              <a:gd name="connsiteX82" fmla="*/ 5482354 w 5741575"/>
              <a:gd name="connsiteY82" fmla="*/ 69470 h 955271"/>
              <a:gd name="connsiteX83" fmla="*/ 5583280 w 5741575"/>
              <a:gd name="connsiteY83" fmla="*/ 49787 h 955271"/>
              <a:gd name="connsiteX84" fmla="*/ 5613766 w 5741575"/>
              <a:gd name="connsiteY84" fmla="*/ 41855 h 955271"/>
              <a:gd name="connsiteX85" fmla="*/ 5684952 w 5741575"/>
              <a:gd name="connsiteY85" fmla="*/ 26088 h 955271"/>
              <a:gd name="connsiteX86" fmla="*/ 5741575 w 5741575"/>
              <a:gd name="connsiteY86"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278773 w 5741575"/>
              <a:gd name="connsiteY23" fmla="*/ 711503 h 955271"/>
              <a:gd name="connsiteX24" fmla="*/ 1317691 w 5741575"/>
              <a:gd name="connsiteY24" fmla="*/ 708529 h 955271"/>
              <a:gd name="connsiteX25" fmla="*/ 1360404 w 5741575"/>
              <a:gd name="connsiteY25" fmla="*/ 675922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687125 w 5741575"/>
              <a:gd name="connsiteY42" fmla="*/ 366820 h 955271"/>
              <a:gd name="connsiteX43" fmla="*/ 2697479 w 5741575"/>
              <a:gd name="connsiteY43" fmla="*/ 361430 h 955271"/>
              <a:gd name="connsiteX44" fmla="*/ 2701547 w 5741575"/>
              <a:gd name="connsiteY44" fmla="*/ 361545 h 955271"/>
              <a:gd name="connsiteX45" fmla="*/ 2711054 w 5741575"/>
              <a:gd name="connsiteY45" fmla="*/ 360597 h 955271"/>
              <a:gd name="connsiteX46" fmla="*/ 2710438 w 5741575"/>
              <a:gd name="connsiteY46" fmla="*/ 366958 h 955271"/>
              <a:gd name="connsiteX47" fmla="*/ 2777227 w 5741575"/>
              <a:gd name="connsiteY47" fmla="*/ 368972 h 955271"/>
              <a:gd name="connsiteX48" fmla="*/ 2779510 w 5741575"/>
              <a:gd name="connsiteY48" fmla="*/ 361652 h 955271"/>
              <a:gd name="connsiteX49" fmla="*/ 2786278 w 5741575"/>
              <a:gd name="connsiteY49" fmla="*/ 359869 h 955271"/>
              <a:gd name="connsiteX50" fmla="*/ 2792101 w 5741575"/>
              <a:gd name="connsiteY50" fmla="*/ 365927 h 955271"/>
              <a:gd name="connsiteX51" fmla="*/ 2885545 w 5741575"/>
              <a:gd name="connsiteY51" fmla="*/ 372818 h 955271"/>
              <a:gd name="connsiteX52" fmla="*/ 3009558 w 5741575"/>
              <a:gd name="connsiteY52" fmla="*/ 370573 h 955271"/>
              <a:gd name="connsiteX53" fmla="*/ 3095010 w 5741575"/>
              <a:gd name="connsiteY53" fmla="*/ 332454 h 955271"/>
              <a:gd name="connsiteX54" fmla="*/ 3103742 w 5741575"/>
              <a:gd name="connsiteY54" fmla="*/ 337974 h 955271"/>
              <a:gd name="connsiteX55" fmla="*/ 3165093 w 5741575"/>
              <a:gd name="connsiteY55" fmla="*/ 329459 h 955271"/>
              <a:gd name="connsiteX56" fmla="*/ 3373785 w 5741575"/>
              <a:gd name="connsiteY56" fmla="*/ 255680 h 955271"/>
              <a:gd name="connsiteX57" fmla="*/ 3493851 w 5741575"/>
              <a:gd name="connsiteY57" fmla="*/ 240255 h 955271"/>
              <a:gd name="connsiteX58" fmla="*/ 3537470 w 5741575"/>
              <a:gd name="connsiteY58" fmla="*/ 241867 h 955271"/>
              <a:gd name="connsiteX59" fmla="*/ 3610489 w 5741575"/>
              <a:gd name="connsiteY59" fmla="*/ 244128 h 955271"/>
              <a:gd name="connsiteX60" fmla="*/ 3667539 w 5741575"/>
              <a:gd name="connsiteY60" fmla="*/ 263271 h 955271"/>
              <a:gd name="connsiteX61" fmla="*/ 3727614 w 5741575"/>
              <a:gd name="connsiteY61" fmla="*/ 258245 h 955271"/>
              <a:gd name="connsiteX62" fmla="*/ 3738369 w 5741575"/>
              <a:gd name="connsiteY62" fmla="*/ 234506 h 955271"/>
              <a:gd name="connsiteX63" fmla="*/ 3803670 w 5741575"/>
              <a:gd name="connsiteY63" fmla="*/ 236457 h 955271"/>
              <a:gd name="connsiteX64" fmla="*/ 3903080 w 5741575"/>
              <a:gd name="connsiteY64" fmla="*/ 241890 h 955271"/>
              <a:gd name="connsiteX65" fmla="*/ 4114838 w 5741575"/>
              <a:gd name="connsiteY65" fmla="*/ 238165 h 955271"/>
              <a:gd name="connsiteX66" fmla="*/ 4271023 w 5741575"/>
              <a:gd name="connsiteY66" fmla="*/ 241959 h 955271"/>
              <a:gd name="connsiteX67" fmla="*/ 4367397 w 5741575"/>
              <a:gd name="connsiteY67" fmla="*/ 271442 h 955271"/>
              <a:gd name="connsiteX68" fmla="*/ 4495366 w 5741575"/>
              <a:gd name="connsiteY68" fmla="*/ 271618 h 955271"/>
              <a:gd name="connsiteX69" fmla="*/ 4517347 w 5741575"/>
              <a:gd name="connsiteY69" fmla="*/ 275639 h 955271"/>
              <a:gd name="connsiteX70" fmla="*/ 4546116 w 5741575"/>
              <a:gd name="connsiteY70" fmla="*/ 268568 h 955271"/>
              <a:gd name="connsiteX71" fmla="*/ 4661259 w 5741575"/>
              <a:gd name="connsiteY71" fmla="*/ 238966 h 955271"/>
              <a:gd name="connsiteX72" fmla="*/ 4750403 w 5741575"/>
              <a:gd name="connsiteY72" fmla="*/ 204364 h 955271"/>
              <a:gd name="connsiteX73" fmla="*/ 4867614 w 5741575"/>
              <a:gd name="connsiteY73" fmla="*/ 208668 h 955271"/>
              <a:gd name="connsiteX74" fmla="*/ 4937036 w 5741575"/>
              <a:gd name="connsiteY74" fmla="*/ 195446 h 955271"/>
              <a:gd name="connsiteX75" fmla="*/ 5047626 w 5741575"/>
              <a:gd name="connsiteY75" fmla="*/ 149604 h 955271"/>
              <a:gd name="connsiteX76" fmla="*/ 5200247 w 5741575"/>
              <a:gd name="connsiteY76" fmla="*/ 142695 h 955271"/>
              <a:gd name="connsiteX77" fmla="*/ 5235691 w 5741575"/>
              <a:gd name="connsiteY77" fmla="*/ 173330 h 955271"/>
              <a:gd name="connsiteX78" fmla="*/ 5280133 w 5741575"/>
              <a:gd name="connsiteY78" fmla="*/ 189342 h 955271"/>
              <a:gd name="connsiteX79" fmla="*/ 5291963 w 5741575"/>
              <a:gd name="connsiteY79" fmla="*/ 139446 h 955271"/>
              <a:gd name="connsiteX80" fmla="*/ 5418472 w 5741575"/>
              <a:gd name="connsiteY80" fmla="*/ 89163 h 955271"/>
              <a:gd name="connsiteX81" fmla="*/ 5482354 w 5741575"/>
              <a:gd name="connsiteY81" fmla="*/ 69470 h 955271"/>
              <a:gd name="connsiteX82" fmla="*/ 5583280 w 5741575"/>
              <a:gd name="connsiteY82" fmla="*/ 49787 h 955271"/>
              <a:gd name="connsiteX83" fmla="*/ 5613766 w 5741575"/>
              <a:gd name="connsiteY83" fmla="*/ 41855 h 955271"/>
              <a:gd name="connsiteX84" fmla="*/ 5684952 w 5741575"/>
              <a:gd name="connsiteY84" fmla="*/ 26088 h 955271"/>
              <a:gd name="connsiteX85" fmla="*/ 5741575 w 5741575"/>
              <a:gd name="connsiteY85"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278773 w 5741575"/>
              <a:gd name="connsiteY23" fmla="*/ 711503 h 955271"/>
              <a:gd name="connsiteX24" fmla="*/ 1317691 w 5741575"/>
              <a:gd name="connsiteY24" fmla="*/ 708529 h 955271"/>
              <a:gd name="connsiteX25" fmla="*/ 1360404 w 5741575"/>
              <a:gd name="connsiteY25" fmla="*/ 675922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687125 w 5741575"/>
              <a:gd name="connsiteY42" fmla="*/ 366820 h 955271"/>
              <a:gd name="connsiteX43" fmla="*/ 2697479 w 5741575"/>
              <a:gd name="connsiteY43" fmla="*/ 361430 h 955271"/>
              <a:gd name="connsiteX44" fmla="*/ 2701547 w 5741575"/>
              <a:gd name="connsiteY44" fmla="*/ 361545 h 955271"/>
              <a:gd name="connsiteX45" fmla="*/ 2711054 w 5741575"/>
              <a:gd name="connsiteY45" fmla="*/ 360597 h 955271"/>
              <a:gd name="connsiteX46" fmla="*/ 2710438 w 5741575"/>
              <a:gd name="connsiteY46" fmla="*/ 366958 h 955271"/>
              <a:gd name="connsiteX47" fmla="*/ 2711050 w 5741575"/>
              <a:gd name="connsiteY47" fmla="*/ 358572 h 955271"/>
              <a:gd name="connsiteX48" fmla="*/ 2777227 w 5741575"/>
              <a:gd name="connsiteY48" fmla="*/ 368972 h 955271"/>
              <a:gd name="connsiteX49" fmla="*/ 2779510 w 5741575"/>
              <a:gd name="connsiteY49" fmla="*/ 361652 h 955271"/>
              <a:gd name="connsiteX50" fmla="*/ 2786278 w 5741575"/>
              <a:gd name="connsiteY50" fmla="*/ 359869 h 955271"/>
              <a:gd name="connsiteX51" fmla="*/ 2792101 w 5741575"/>
              <a:gd name="connsiteY51" fmla="*/ 365927 h 955271"/>
              <a:gd name="connsiteX52" fmla="*/ 2885545 w 5741575"/>
              <a:gd name="connsiteY52" fmla="*/ 372818 h 955271"/>
              <a:gd name="connsiteX53" fmla="*/ 3009558 w 5741575"/>
              <a:gd name="connsiteY53" fmla="*/ 370573 h 955271"/>
              <a:gd name="connsiteX54" fmla="*/ 3095010 w 5741575"/>
              <a:gd name="connsiteY54" fmla="*/ 332454 h 955271"/>
              <a:gd name="connsiteX55" fmla="*/ 3103742 w 5741575"/>
              <a:gd name="connsiteY55" fmla="*/ 337974 h 955271"/>
              <a:gd name="connsiteX56" fmla="*/ 3165093 w 5741575"/>
              <a:gd name="connsiteY56" fmla="*/ 329459 h 955271"/>
              <a:gd name="connsiteX57" fmla="*/ 3373785 w 5741575"/>
              <a:gd name="connsiteY57" fmla="*/ 255680 h 955271"/>
              <a:gd name="connsiteX58" fmla="*/ 3493851 w 5741575"/>
              <a:gd name="connsiteY58" fmla="*/ 240255 h 955271"/>
              <a:gd name="connsiteX59" fmla="*/ 3537470 w 5741575"/>
              <a:gd name="connsiteY59" fmla="*/ 241867 h 955271"/>
              <a:gd name="connsiteX60" fmla="*/ 3610489 w 5741575"/>
              <a:gd name="connsiteY60" fmla="*/ 244128 h 955271"/>
              <a:gd name="connsiteX61" fmla="*/ 3667539 w 5741575"/>
              <a:gd name="connsiteY61" fmla="*/ 263271 h 955271"/>
              <a:gd name="connsiteX62" fmla="*/ 3727614 w 5741575"/>
              <a:gd name="connsiteY62" fmla="*/ 258245 h 955271"/>
              <a:gd name="connsiteX63" fmla="*/ 3738369 w 5741575"/>
              <a:gd name="connsiteY63" fmla="*/ 234506 h 955271"/>
              <a:gd name="connsiteX64" fmla="*/ 3803670 w 5741575"/>
              <a:gd name="connsiteY64" fmla="*/ 236457 h 955271"/>
              <a:gd name="connsiteX65" fmla="*/ 3903080 w 5741575"/>
              <a:gd name="connsiteY65" fmla="*/ 241890 h 955271"/>
              <a:gd name="connsiteX66" fmla="*/ 4114838 w 5741575"/>
              <a:gd name="connsiteY66" fmla="*/ 238165 h 955271"/>
              <a:gd name="connsiteX67" fmla="*/ 4271023 w 5741575"/>
              <a:gd name="connsiteY67" fmla="*/ 241959 h 955271"/>
              <a:gd name="connsiteX68" fmla="*/ 4367397 w 5741575"/>
              <a:gd name="connsiteY68" fmla="*/ 271442 h 955271"/>
              <a:gd name="connsiteX69" fmla="*/ 4495366 w 5741575"/>
              <a:gd name="connsiteY69" fmla="*/ 271618 h 955271"/>
              <a:gd name="connsiteX70" fmla="*/ 4517347 w 5741575"/>
              <a:gd name="connsiteY70" fmla="*/ 275639 h 955271"/>
              <a:gd name="connsiteX71" fmla="*/ 4546116 w 5741575"/>
              <a:gd name="connsiteY71" fmla="*/ 268568 h 955271"/>
              <a:gd name="connsiteX72" fmla="*/ 4661259 w 5741575"/>
              <a:gd name="connsiteY72" fmla="*/ 238966 h 955271"/>
              <a:gd name="connsiteX73" fmla="*/ 4750403 w 5741575"/>
              <a:gd name="connsiteY73" fmla="*/ 204364 h 955271"/>
              <a:gd name="connsiteX74" fmla="*/ 4867614 w 5741575"/>
              <a:gd name="connsiteY74" fmla="*/ 208668 h 955271"/>
              <a:gd name="connsiteX75" fmla="*/ 4937036 w 5741575"/>
              <a:gd name="connsiteY75" fmla="*/ 195446 h 955271"/>
              <a:gd name="connsiteX76" fmla="*/ 5047626 w 5741575"/>
              <a:gd name="connsiteY76" fmla="*/ 149604 h 955271"/>
              <a:gd name="connsiteX77" fmla="*/ 5200247 w 5741575"/>
              <a:gd name="connsiteY77" fmla="*/ 142695 h 955271"/>
              <a:gd name="connsiteX78" fmla="*/ 5235691 w 5741575"/>
              <a:gd name="connsiteY78" fmla="*/ 173330 h 955271"/>
              <a:gd name="connsiteX79" fmla="*/ 5280133 w 5741575"/>
              <a:gd name="connsiteY79" fmla="*/ 189342 h 955271"/>
              <a:gd name="connsiteX80" fmla="*/ 5291963 w 5741575"/>
              <a:gd name="connsiteY80" fmla="*/ 139446 h 955271"/>
              <a:gd name="connsiteX81" fmla="*/ 5418472 w 5741575"/>
              <a:gd name="connsiteY81" fmla="*/ 89163 h 955271"/>
              <a:gd name="connsiteX82" fmla="*/ 5482354 w 5741575"/>
              <a:gd name="connsiteY82" fmla="*/ 69470 h 955271"/>
              <a:gd name="connsiteX83" fmla="*/ 5583280 w 5741575"/>
              <a:gd name="connsiteY83" fmla="*/ 49787 h 955271"/>
              <a:gd name="connsiteX84" fmla="*/ 5613766 w 5741575"/>
              <a:gd name="connsiteY84" fmla="*/ 41855 h 955271"/>
              <a:gd name="connsiteX85" fmla="*/ 5684952 w 5741575"/>
              <a:gd name="connsiteY85" fmla="*/ 26088 h 955271"/>
              <a:gd name="connsiteX86" fmla="*/ 5741575 w 5741575"/>
              <a:gd name="connsiteY86"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278773 w 5741575"/>
              <a:gd name="connsiteY23" fmla="*/ 711503 h 955271"/>
              <a:gd name="connsiteX24" fmla="*/ 1317691 w 5741575"/>
              <a:gd name="connsiteY24" fmla="*/ 708529 h 955271"/>
              <a:gd name="connsiteX25" fmla="*/ 1360404 w 5741575"/>
              <a:gd name="connsiteY25" fmla="*/ 675922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687125 w 5741575"/>
              <a:gd name="connsiteY42" fmla="*/ 366820 h 955271"/>
              <a:gd name="connsiteX43" fmla="*/ 2697479 w 5741575"/>
              <a:gd name="connsiteY43" fmla="*/ 361430 h 955271"/>
              <a:gd name="connsiteX44" fmla="*/ 2701547 w 5741575"/>
              <a:gd name="connsiteY44" fmla="*/ 361545 h 955271"/>
              <a:gd name="connsiteX45" fmla="*/ 2711054 w 5741575"/>
              <a:gd name="connsiteY45" fmla="*/ 360597 h 955271"/>
              <a:gd name="connsiteX46" fmla="*/ 2710438 w 5741575"/>
              <a:gd name="connsiteY46" fmla="*/ 366958 h 955271"/>
              <a:gd name="connsiteX47" fmla="*/ 2777227 w 5741575"/>
              <a:gd name="connsiteY47" fmla="*/ 368972 h 955271"/>
              <a:gd name="connsiteX48" fmla="*/ 2779510 w 5741575"/>
              <a:gd name="connsiteY48" fmla="*/ 361652 h 955271"/>
              <a:gd name="connsiteX49" fmla="*/ 2786278 w 5741575"/>
              <a:gd name="connsiteY49" fmla="*/ 359869 h 955271"/>
              <a:gd name="connsiteX50" fmla="*/ 2792101 w 5741575"/>
              <a:gd name="connsiteY50" fmla="*/ 365927 h 955271"/>
              <a:gd name="connsiteX51" fmla="*/ 2885545 w 5741575"/>
              <a:gd name="connsiteY51" fmla="*/ 372818 h 955271"/>
              <a:gd name="connsiteX52" fmla="*/ 3009558 w 5741575"/>
              <a:gd name="connsiteY52" fmla="*/ 370573 h 955271"/>
              <a:gd name="connsiteX53" fmla="*/ 3095010 w 5741575"/>
              <a:gd name="connsiteY53" fmla="*/ 332454 h 955271"/>
              <a:gd name="connsiteX54" fmla="*/ 3103742 w 5741575"/>
              <a:gd name="connsiteY54" fmla="*/ 337974 h 955271"/>
              <a:gd name="connsiteX55" fmla="*/ 3165093 w 5741575"/>
              <a:gd name="connsiteY55" fmla="*/ 329459 h 955271"/>
              <a:gd name="connsiteX56" fmla="*/ 3373785 w 5741575"/>
              <a:gd name="connsiteY56" fmla="*/ 255680 h 955271"/>
              <a:gd name="connsiteX57" fmla="*/ 3493851 w 5741575"/>
              <a:gd name="connsiteY57" fmla="*/ 240255 h 955271"/>
              <a:gd name="connsiteX58" fmla="*/ 3537470 w 5741575"/>
              <a:gd name="connsiteY58" fmla="*/ 241867 h 955271"/>
              <a:gd name="connsiteX59" fmla="*/ 3610489 w 5741575"/>
              <a:gd name="connsiteY59" fmla="*/ 244128 h 955271"/>
              <a:gd name="connsiteX60" fmla="*/ 3667539 w 5741575"/>
              <a:gd name="connsiteY60" fmla="*/ 263271 h 955271"/>
              <a:gd name="connsiteX61" fmla="*/ 3727614 w 5741575"/>
              <a:gd name="connsiteY61" fmla="*/ 258245 h 955271"/>
              <a:gd name="connsiteX62" fmla="*/ 3738369 w 5741575"/>
              <a:gd name="connsiteY62" fmla="*/ 234506 h 955271"/>
              <a:gd name="connsiteX63" fmla="*/ 3803670 w 5741575"/>
              <a:gd name="connsiteY63" fmla="*/ 236457 h 955271"/>
              <a:gd name="connsiteX64" fmla="*/ 3903080 w 5741575"/>
              <a:gd name="connsiteY64" fmla="*/ 241890 h 955271"/>
              <a:gd name="connsiteX65" fmla="*/ 4114838 w 5741575"/>
              <a:gd name="connsiteY65" fmla="*/ 238165 h 955271"/>
              <a:gd name="connsiteX66" fmla="*/ 4271023 w 5741575"/>
              <a:gd name="connsiteY66" fmla="*/ 241959 h 955271"/>
              <a:gd name="connsiteX67" fmla="*/ 4367397 w 5741575"/>
              <a:gd name="connsiteY67" fmla="*/ 271442 h 955271"/>
              <a:gd name="connsiteX68" fmla="*/ 4495366 w 5741575"/>
              <a:gd name="connsiteY68" fmla="*/ 271618 h 955271"/>
              <a:gd name="connsiteX69" fmla="*/ 4517347 w 5741575"/>
              <a:gd name="connsiteY69" fmla="*/ 275639 h 955271"/>
              <a:gd name="connsiteX70" fmla="*/ 4546116 w 5741575"/>
              <a:gd name="connsiteY70" fmla="*/ 268568 h 955271"/>
              <a:gd name="connsiteX71" fmla="*/ 4661259 w 5741575"/>
              <a:gd name="connsiteY71" fmla="*/ 238966 h 955271"/>
              <a:gd name="connsiteX72" fmla="*/ 4750403 w 5741575"/>
              <a:gd name="connsiteY72" fmla="*/ 204364 h 955271"/>
              <a:gd name="connsiteX73" fmla="*/ 4867614 w 5741575"/>
              <a:gd name="connsiteY73" fmla="*/ 208668 h 955271"/>
              <a:gd name="connsiteX74" fmla="*/ 4937036 w 5741575"/>
              <a:gd name="connsiteY74" fmla="*/ 195446 h 955271"/>
              <a:gd name="connsiteX75" fmla="*/ 5047626 w 5741575"/>
              <a:gd name="connsiteY75" fmla="*/ 149604 h 955271"/>
              <a:gd name="connsiteX76" fmla="*/ 5200247 w 5741575"/>
              <a:gd name="connsiteY76" fmla="*/ 142695 h 955271"/>
              <a:gd name="connsiteX77" fmla="*/ 5235691 w 5741575"/>
              <a:gd name="connsiteY77" fmla="*/ 173330 h 955271"/>
              <a:gd name="connsiteX78" fmla="*/ 5280133 w 5741575"/>
              <a:gd name="connsiteY78" fmla="*/ 189342 h 955271"/>
              <a:gd name="connsiteX79" fmla="*/ 5291963 w 5741575"/>
              <a:gd name="connsiteY79" fmla="*/ 139446 h 955271"/>
              <a:gd name="connsiteX80" fmla="*/ 5418472 w 5741575"/>
              <a:gd name="connsiteY80" fmla="*/ 89163 h 955271"/>
              <a:gd name="connsiteX81" fmla="*/ 5482354 w 5741575"/>
              <a:gd name="connsiteY81" fmla="*/ 69470 h 955271"/>
              <a:gd name="connsiteX82" fmla="*/ 5583280 w 5741575"/>
              <a:gd name="connsiteY82" fmla="*/ 49787 h 955271"/>
              <a:gd name="connsiteX83" fmla="*/ 5613766 w 5741575"/>
              <a:gd name="connsiteY83" fmla="*/ 41855 h 955271"/>
              <a:gd name="connsiteX84" fmla="*/ 5684952 w 5741575"/>
              <a:gd name="connsiteY84" fmla="*/ 26088 h 955271"/>
              <a:gd name="connsiteX85" fmla="*/ 5741575 w 5741575"/>
              <a:gd name="connsiteY85"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278773 w 5741575"/>
              <a:gd name="connsiteY23" fmla="*/ 711503 h 955271"/>
              <a:gd name="connsiteX24" fmla="*/ 1317691 w 5741575"/>
              <a:gd name="connsiteY24" fmla="*/ 708529 h 955271"/>
              <a:gd name="connsiteX25" fmla="*/ 1360404 w 5741575"/>
              <a:gd name="connsiteY25" fmla="*/ 675922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687125 w 5741575"/>
              <a:gd name="connsiteY42" fmla="*/ 366820 h 955271"/>
              <a:gd name="connsiteX43" fmla="*/ 2697479 w 5741575"/>
              <a:gd name="connsiteY43" fmla="*/ 361430 h 955271"/>
              <a:gd name="connsiteX44" fmla="*/ 2701547 w 5741575"/>
              <a:gd name="connsiteY44" fmla="*/ 361545 h 955271"/>
              <a:gd name="connsiteX45" fmla="*/ 2711054 w 5741575"/>
              <a:gd name="connsiteY45" fmla="*/ 360597 h 955271"/>
              <a:gd name="connsiteX46" fmla="*/ 2777227 w 5741575"/>
              <a:gd name="connsiteY46" fmla="*/ 368972 h 955271"/>
              <a:gd name="connsiteX47" fmla="*/ 2779510 w 5741575"/>
              <a:gd name="connsiteY47" fmla="*/ 361652 h 955271"/>
              <a:gd name="connsiteX48" fmla="*/ 2786278 w 5741575"/>
              <a:gd name="connsiteY48" fmla="*/ 359869 h 955271"/>
              <a:gd name="connsiteX49" fmla="*/ 2792101 w 5741575"/>
              <a:gd name="connsiteY49" fmla="*/ 365927 h 955271"/>
              <a:gd name="connsiteX50" fmla="*/ 2885545 w 5741575"/>
              <a:gd name="connsiteY50" fmla="*/ 372818 h 955271"/>
              <a:gd name="connsiteX51" fmla="*/ 3009558 w 5741575"/>
              <a:gd name="connsiteY51" fmla="*/ 370573 h 955271"/>
              <a:gd name="connsiteX52" fmla="*/ 3095010 w 5741575"/>
              <a:gd name="connsiteY52" fmla="*/ 332454 h 955271"/>
              <a:gd name="connsiteX53" fmla="*/ 3103742 w 5741575"/>
              <a:gd name="connsiteY53" fmla="*/ 337974 h 955271"/>
              <a:gd name="connsiteX54" fmla="*/ 3165093 w 5741575"/>
              <a:gd name="connsiteY54" fmla="*/ 329459 h 955271"/>
              <a:gd name="connsiteX55" fmla="*/ 3373785 w 5741575"/>
              <a:gd name="connsiteY55" fmla="*/ 255680 h 955271"/>
              <a:gd name="connsiteX56" fmla="*/ 3493851 w 5741575"/>
              <a:gd name="connsiteY56" fmla="*/ 240255 h 955271"/>
              <a:gd name="connsiteX57" fmla="*/ 3537470 w 5741575"/>
              <a:gd name="connsiteY57" fmla="*/ 241867 h 955271"/>
              <a:gd name="connsiteX58" fmla="*/ 3610489 w 5741575"/>
              <a:gd name="connsiteY58" fmla="*/ 244128 h 955271"/>
              <a:gd name="connsiteX59" fmla="*/ 3667539 w 5741575"/>
              <a:gd name="connsiteY59" fmla="*/ 263271 h 955271"/>
              <a:gd name="connsiteX60" fmla="*/ 3727614 w 5741575"/>
              <a:gd name="connsiteY60" fmla="*/ 258245 h 955271"/>
              <a:gd name="connsiteX61" fmla="*/ 3738369 w 5741575"/>
              <a:gd name="connsiteY61" fmla="*/ 234506 h 955271"/>
              <a:gd name="connsiteX62" fmla="*/ 3803670 w 5741575"/>
              <a:gd name="connsiteY62" fmla="*/ 236457 h 955271"/>
              <a:gd name="connsiteX63" fmla="*/ 3903080 w 5741575"/>
              <a:gd name="connsiteY63" fmla="*/ 241890 h 955271"/>
              <a:gd name="connsiteX64" fmla="*/ 4114838 w 5741575"/>
              <a:gd name="connsiteY64" fmla="*/ 238165 h 955271"/>
              <a:gd name="connsiteX65" fmla="*/ 4271023 w 5741575"/>
              <a:gd name="connsiteY65" fmla="*/ 241959 h 955271"/>
              <a:gd name="connsiteX66" fmla="*/ 4367397 w 5741575"/>
              <a:gd name="connsiteY66" fmla="*/ 271442 h 955271"/>
              <a:gd name="connsiteX67" fmla="*/ 4495366 w 5741575"/>
              <a:gd name="connsiteY67" fmla="*/ 271618 h 955271"/>
              <a:gd name="connsiteX68" fmla="*/ 4517347 w 5741575"/>
              <a:gd name="connsiteY68" fmla="*/ 275639 h 955271"/>
              <a:gd name="connsiteX69" fmla="*/ 4546116 w 5741575"/>
              <a:gd name="connsiteY69" fmla="*/ 268568 h 955271"/>
              <a:gd name="connsiteX70" fmla="*/ 4661259 w 5741575"/>
              <a:gd name="connsiteY70" fmla="*/ 238966 h 955271"/>
              <a:gd name="connsiteX71" fmla="*/ 4750403 w 5741575"/>
              <a:gd name="connsiteY71" fmla="*/ 204364 h 955271"/>
              <a:gd name="connsiteX72" fmla="*/ 4867614 w 5741575"/>
              <a:gd name="connsiteY72" fmla="*/ 208668 h 955271"/>
              <a:gd name="connsiteX73" fmla="*/ 4937036 w 5741575"/>
              <a:gd name="connsiteY73" fmla="*/ 195446 h 955271"/>
              <a:gd name="connsiteX74" fmla="*/ 5047626 w 5741575"/>
              <a:gd name="connsiteY74" fmla="*/ 149604 h 955271"/>
              <a:gd name="connsiteX75" fmla="*/ 5200247 w 5741575"/>
              <a:gd name="connsiteY75" fmla="*/ 142695 h 955271"/>
              <a:gd name="connsiteX76" fmla="*/ 5235691 w 5741575"/>
              <a:gd name="connsiteY76" fmla="*/ 173330 h 955271"/>
              <a:gd name="connsiteX77" fmla="*/ 5280133 w 5741575"/>
              <a:gd name="connsiteY77" fmla="*/ 189342 h 955271"/>
              <a:gd name="connsiteX78" fmla="*/ 5291963 w 5741575"/>
              <a:gd name="connsiteY78" fmla="*/ 139446 h 955271"/>
              <a:gd name="connsiteX79" fmla="*/ 5418472 w 5741575"/>
              <a:gd name="connsiteY79" fmla="*/ 89163 h 955271"/>
              <a:gd name="connsiteX80" fmla="*/ 5482354 w 5741575"/>
              <a:gd name="connsiteY80" fmla="*/ 69470 h 955271"/>
              <a:gd name="connsiteX81" fmla="*/ 5583280 w 5741575"/>
              <a:gd name="connsiteY81" fmla="*/ 49787 h 955271"/>
              <a:gd name="connsiteX82" fmla="*/ 5613766 w 5741575"/>
              <a:gd name="connsiteY82" fmla="*/ 41855 h 955271"/>
              <a:gd name="connsiteX83" fmla="*/ 5684952 w 5741575"/>
              <a:gd name="connsiteY83" fmla="*/ 26088 h 955271"/>
              <a:gd name="connsiteX84" fmla="*/ 5741575 w 5741575"/>
              <a:gd name="connsiteY84"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278773 w 5741575"/>
              <a:gd name="connsiteY23" fmla="*/ 711503 h 955271"/>
              <a:gd name="connsiteX24" fmla="*/ 1317691 w 5741575"/>
              <a:gd name="connsiteY24" fmla="*/ 708529 h 955271"/>
              <a:gd name="connsiteX25" fmla="*/ 1360404 w 5741575"/>
              <a:gd name="connsiteY25" fmla="*/ 675922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687125 w 5741575"/>
              <a:gd name="connsiteY42" fmla="*/ 366820 h 955271"/>
              <a:gd name="connsiteX43" fmla="*/ 2697479 w 5741575"/>
              <a:gd name="connsiteY43" fmla="*/ 361430 h 955271"/>
              <a:gd name="connsiteX44" fmla="*/ 2701547 w 5741575"/>
              <a:gd name="connsiteY44" fmla="*/ 361545 h 955271"/>
              <a:gd name="connsiteX45" fmla="*/ 2711054 w 5741575"/>
              <a:gd name="connsiteY45" fmla="*/ 360597 h 955271"/>
              <a:gd name="connsiteX46" fmla="*/ 2777227 w 5741575"/>
              <a:gd name="connsiteY46" fmla="*/ 368972 h 955271"/>
              <a:gd name="connsiteX47" fmla="*/ 2779510 w 5741575"/>
              <a:gd name="connsiteY47" fmla="*/ 361652 h 955271"/>
              <a:gd name="connsiteX48" fmla="*/ 2786278 w 5741575"/>
              <a:gd name="connsiteY48" fmla="*/ 359869 h 955271"/>
              <a:gd name="connsiteX49" fmla="*/ 2885545 w 5741575"/>
              <a:gd name="connsiteY49" fmla="*/ 372818 h 955271"/>
              <a:gd name="connsiteX50" fmla="*/ 3009558 w 5741575"/>
              <a:gd name="connsiteY50" fmla="*/ 370573 h 955271"/>
              <a:gd name="connsiteX51" fmla="*/ 3095010 w 5741575"/>
              <a:gd name="connsiteY51" fmla="*/ 332454 h 955271"/>
              <a:gd name="connsiteX52" fmla="*/ 3103742 w 5741575"/>
              <a:gd name="connsiteY52" fmla="*/ 337974 h 955271"/>
              <a:gd name="connsiteX53" fmla="*/ 3165093 w 5741575"/>
              <a:gd name="connsiteY53" fmla="*/ 329459 h 955271"/>
              <a:gd name="connsiteX54" fmla="*/ 3373785 w 5741575"/>
              <a:gd name="connsiteY54" fmla="*/ 255680 h 955271"/>
              <a:gd name="connsiteX55" fmla="*/ 3493851 w 5741575"/>
              <a:gd name="connsiteY55" fmla="*/ 240255 h 955271"/>
              <a:gd name="connsiteX56" fmla="*/ 3537470 w 5741575"/>
              <a:gd name="connsiteY56" fmla="*/ 241867 h 955271"/>
              <a:gd name="connsiteX57" fmla="*/ 3610489 w 5741575"/>
              <a:gd name="connsiteY57" fmla="*/ 244128 h 955271"/>
              <a:gd name="connsiteX58" fmla="*/ 3667539 w 5741575"/>
              <a:gd name="connsiteY58" fmla="*/ 263271 h 955271"/>
              <a:gd name="connsiteX59" fmla="*/ 3727614 w 5741575"/>
              <a:gd name="connsiteY59" fmla="*/ 258245 h 955271"/>
              <a:gd name="connsiteX60" fmla="*/ 3738369 w 5741575"/>
              <a:gd name="connsiteY60" fmla="*/ 234506 h 955271"/>
              <a:gd name="connsiteX61" fmla="*/ 3803670 w 5741575"/>
              <a:gd name="connsiteY61" fmla="*/ 236457 h 955271"/>
              <a:gd name="connsiteX62" fmla="*/ 3903080 w 5741575"/>
              <a:gd name="connsiteY62" fmla="*/ 241890 h 955271"/>
              <a:gd name="connsiteX63" fmla="*/ 4114838 w 5741575"/>
              <a:gd name="connsiteY63" fmla="*/ 238165 h 955271"/>
              <a:gd name="connsiteX64" fmla="*/ 4271023 w 5741575"/>
              <a:gd name="connsiteY64" fmla="*/ 241959 h 955271"/>
              <a:gd name="connsiteX65" fmla="*/ 4367397 w 5741575"/>
              <a:gd name="connsiteY65" fmla="*/ 271442 h 955271"/>
              <a:gd name="connsiteX66" fmla="*/ 4495366 w 5741575"/>
              <a:gd name="connsiteY66" fmla="*/ 271618 h 955271"/>
              <a:gd name="connsiteX67" fmla="*/ 4517347 w 5741575"/>
              <a:gd name="connsiteY67" fmla="*/ 275639 h 955271"/>
              <a:gd name="connsiteX68" fmla="*/ 4546116 w 5741575"/>
              <a:gd name="connsiteY68" fmla="*/ 268568 h 955271"/>
              <a:gd name="connsiteX69" fmla="*/ 4661259 w 5741575"/>
              <a:gd name="connsiteY69" fmla="*/ 238966 h 955271"/>
              <a:gd name="connsiteX70" fmla="*/ 4750403 w 5741575"/>
              <a:gd name="connsiteY70" fmla="*/ 204364 h 955271"/>
              <a:gd name="connsiteX71" fmla="*/ 4867614 w 5741575"/>
              <a:gd name="connsiteY71" fmla="*/ 208668 h 955271"/>
              <a:gd name="connsiteX72" fmla="*/ 4937036 w 5741575"/>
              <a:gd name="connsiteY72" fmla="*/ 195446 h 955271"/>
              <a:gd name="connsiteX73" fmla="*/ 5047626 w 5741575"/>
              <a:gd name="connsiteY73" fmla="*/ 149604 h 955271"/>
              <a:gd name="connsiteX74" fmla="*/ 5200247 w 5741575"/>
              <a:gd name="connsiteY74" fmla="*/ 142695 h 955271"/>
              <a:gd name="connsiteX75" fmla="*/ 5235691 w 5741575"/>
              <a:gd name="connsiteY75" fmla="*/ 173330 h 955271"/>
              <a:gd name="connsiteX76" fmla="*/ 5280133 w 5741575"/>
              <a:gd name="connsiteY76" fmla="*/ 189342 h 955271"/>
              <a:gd name="connsiteX77" fmla="*/ 5291963 w 5741575"/>
              <a:gd name="connsiteY77" fmla="*/ 139446 h 955271"/>
              <a:gd name="connsiteX78" fmla="*/ 5418472 w 5741575"/>
              <a:gd name="connsiteY78" fmla="*/ 89163 h 955271"/>
              <a:gd name="connsiteX79" fmla="*/ 5482354 w 5741575"/>
              <a:gd name="connsiteY79" fmla="*/ 69470 h 955271"/>
              <a:gd name="connsiteX80" fmla="*/ 5583280 w 5741575"/>
              <a:gd name="connsiteY80" fmla="*/ 49787 h 955271"/>
              <a:gd name="connsiteX81" fmla="*/ 5613766 w 5741575"/>
              <a:gd name="connsiteY81" fmla="*/ 41855 h 955271"/>
              <a:gd name="connsiteX82" fmla="*/ 5684952 w 5741575"/>
              <a:gd name="connsiteY82" fmla="*/ 26088 h 955271"/>
              <a:gd name="connsiteX83" fmla="*/ 5741575 w 5741575"/>
              <a:gd name="connsiteY83"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278773 w 5741575"/>
              <a:gd name="connsiteY23" fmla="*/ 711503 h 955271"/>
              <a:gd name="connsiteX24" fmla="*/ 1317691 w 5741575"/>
              <a:gd name="connsiteY24" fmla="*/ 708529 h 955271"/>
              <a:gd name="connsiteX25" fmla="*/ 1360404 w 5741575"/>
              <a:gd name="connsiteY25" fmla="*/ 675922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687125 w 5741575"/>
              <a:gd name="connsiteY42" fmla="*/ 366820 h 955271"/>
              <a:gd name="connsiteX43" fmla="*/ 2697479 w 5741575"/>
              <a:gd name="connsiteY43" fmla="*/ 361430 h 955271"/>
              <a:gd name="connsiteX44" fmla="*/ 2701547 w 5741575"/>
              <a:gd name="connsiteY44" fmla="*/ 361545 h 955271"/>
              <a:gd name="connsiteX45" fmla="*/ 2711054 w 5741575"/>
              <a:gd name="connsiteY45" fmla="*/ 360597 h 955271"/>
              <a:gd name="connsiteX46" fmla="*/ 2777227 w 5741575"/>
              <a:gd name="connsiteY46" fmla="*/ 368972 h 955271"/>
              <a:gd name="connsiteX47" fmla="*/ 2779510 w 5741575"/>
              <a:gd name="connsiteY47" fmla="*/ 361652 h 955271"/>
              <a:gd name="connsiteX48" fmla="*/ 2885545 w 5741575"/>
              <a:gd name="connsiteY48" fmla="*/ 372818 h 955271"/>
              <a:gd name="connsiteX49" fmla="*/ 3009558 w 5741575"/>
              <a:gd name="connsiteY49" fmla="*/ 370573 h 955271"/>
              <a:gd name="connsiteX50" fmla="*/ 3095010 w 5741575"/>
              <a:gd name="connsiteY50" fmla="*/ 332454 h 955271"/>
              <a:gd name="connsiteX51" fmla="*/ 3103742 w 5741575"/>
              <a:gd name="connsiteY51" fmla="*/ 337974 h 955271"/>
              <a:gd name="connsiteX52" fmla="*/ 3165093 w 5741575"/>
              <a:gd name="connsiteY52" fmla="*/ 329459 h 955271"/>
              <a:gd name="connsiteX53" fmla="*/ 3373785 w 5741575"/>
              <a:gd name="connsiteY53" fmla="*/ 255680 h 955271"/>
              <a:gd name="connsiteX54" fmla="*/ 3493851 w 5741575"/>
              <a:gd name="connsiteY54" fmla="*/ 240255 h 955271"/>
              <a:gd name="connsiteX55" fmla="*/ 3537470 w 5741575"/>
              <a:gd name="connsiteY55" fmla="*/ 241867 h 955271"/>
              <a:gd name="connsiteX56" fmla="*/ 3610489 w 5741575"/>
              <a:gd name="connsiteY56" fmla="*/ 244128 h 955271"/>
              <a:gd name="connsiteX57" fmla="*/ 3667539 w 5741575"/>
              <a:gd name="connsiteY57" fmla="*/ 263271 h 955271"/>
              <a:gd name="connsiteX58" fmla="*/ 3727614 w 5741575"/>
              <a:gd name="connsiteY58" fmla="*/ 258245 h 955271"/>
              <a:gd name="connsiteX59" fmla="*/ 3738369 w 5741575"/>
              <a:gd name="connsiteY59" fmla="*/ 234506 h 955271"/>
              <a:gd name="connsiteX60" fmla="*/ 3803670 w 5741575"/>
              <a:gd name="connsiteY60" fmla="*/ 236457 h 955271"/>
              <a:gd name="connsiteX61" fmla="*/ 3903080 w 5741575"/>
              <a:gd name="connsiteY61" fmla="*/ 241890 h 955271"/>
              <a:gd name="connsiteX62" fmla="*/ 4114838 w 5741575"/>
              <a:gd name="connsiteY62" fmla="*/ 238165 h 955271"/>
              <a:gd name="connsiteX63" fmla="*/ 4271023 w 5741575"/>
              <a:gd name="connsiteY63" fmla="*/ 241959 h 955271"/>
              <a:gd name="connsiteX64" fmla="*/ 4367397 w 5741575"/>
              <a:gd name="connsiteY64" fmla="*/ 271442 h 955271"/>
              <a:gd name="connsiteX65" fmla="*/ 4495366 w 5741575"/>
              <a:gd name="connsiteY65" fmla="*/ 271618 h 955271"/>
              <a:gd name="connsiteX66" fmla="*/ 4517347 w 5741575"/>
              <a:gd name="connsiteY66" fmla="*/ 275639 h 955271"/>
              <a:gd name="connsiteX67" fmla="*/ 4546116 w 5741575"/>
              <a:gd name="connsiteY67" fmla="*/ 268568 h 955271"/>
              <a:gd name="connsiteX68" fmla="*/ 4661259 w 5741575"/>
              <a:gd name="connsiteY68" fmla="*/ 238966 h 955271"/>
              <a:gd name="connsiteX69" fmla="*/ 4750403 w 5741575"/>
              <a:gd name="connsiteY69" fmla="*/ 204364 h 955271"/>
              <a:gd name="connsiteX70" fmla="*/ 4867614 w 5741575"/>
              <a:gd name="connsiteY70" fmla="*/ 208668 h 955271"/>
              <a:gd name="connsiteX71" fmla="*/ 4937036 w 5741575"/>
              <a:gd name="connsiteY71" fmla="*/ 195446 h 955271"/>
              <a:gd name="connsiteX72" fmla="*/ 5047626 w 5741575"/>
              <a:gd name="connsiteY72" fmla="*/ 149604 h 955271"/>
              <a:gd name="connsiteX73" fmla="*/ 5200247 w 5741575"/>
              <a:gd name="connsiteY73" fmla="*/ 142695 h 955271"/>
              <a:gd name="connsiteX74" fmla="*/ 5235691 w 5741575"/>
              <a:gd name="connsiteY74" fmla="*/ 173330 h 955271"/>
              <a:gd name="connsiteX75" fmla="*/ 5280133 w 5741575"/>
              <a:gd name="connsiteY75" fmla="*/ 189342 h 955271"/>
              <a:gd name="connsiteX76" fmla="*/ 5291963 w 5741575"/>
              <a:gd name="connsiteY76" fmla="*/ 139446 h 955271"/>
              <a:gd name="connsiteX77" fmla="*/ 5418472 w 5741575"/>
              <a:gd name="connsiteY77" fmla="*/ 89163 h 955271"/>
              <a:gd name="connsiteX78" fmla="*/ 5482354 w 5741575"/>
              <a:gd name="connsiteY78" fmla="*/ 69470 h 955271"/>
              <a:gd name="connsiteX79" fmla="*/ 5583280 w 5741575"/>
              <a:gd name="connsiteY79" fmla="*/ 49787 h 955271"/>
              <a:gd name="connsiteX80" fmla="*/ 5613766 w 5741575"/>
              <a:gd name="connsiteY80" fmla="*/ 41855 h 955271"/>
              <a:gd name="connsiteX81" fmla="*/ 5684952 w 5741575"/>
              <a:gd name="connsiteY81" fmla="*/ 26088 h 955271"/>
              <a:gd name="connsiteX82" fmla="*/ 5741575 w 5741575"/>
              <a:gd name="connsiteY82"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278773 w 5741575"/>
              <a:gd name="connsiteY23" fmla="*/ 711503 h 955271"/>
              <a:gd name="connsiteX24" fmla="*/ 1317691 w 5741575"/>
              <a:gd name="connsiteY24" fmla="*/ 708529 h 955271"/>
              <a:gd name="connsiteX25" fmla="*/ 1360404 w 5741575"/>
              <a:gd name="connsiteY25" fmla="*/ 675922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687125 w 5741575"/>
              <a:gd name="connsiteY42" fmla="*/ 366820 h 955271"/>
              <a:gd name="connsiteX43" fmla="*/ 2697479 w 5741575"/>
              <a:gd name="connsiteY43" fmla="*/ 361430 h 955271"/>
              <a:gd name="connsiteX44" fmla="*/ 2701547 w 5741575"/>
              <a:gd name="connsiteY44" fmla="*/ 361545 h 955271"/>
              <a:gd name="connsiteX45" fmla="*/ 2711054 w 5741575"/>
              <a:gd name="connsiteY45" fmla="*/ 360597 h 955271"/>
              <a:gd name="connsiteX46" fmla="*/ 2777227 w 5741575"/>
              <a:gd name="connsiteY46" fmla="*/ 368972 h 955271"/>
              <a:gd name="connsiteX47" fmla="*/ 2824768 w 5741575"/>
              <a:gd name="connsiteY47" fmla="*/ 361652 h 955271"/>
              <a:gd name="connsiteX48" fmla="*/ 2885545 w 5741575"/>
              <a:gd name="connsiteY48" fmla="*/ 372818 h 955271"/>
              <a:gd name="connsiteX49" fmla="*/ 3009558 w 5741575"/>
              <a:gd name="connsiteY49" fmla="*/ 370573 h 955271"/>
              <a:gd name="connsiteX50" fmla="*/ 3095010 w 5741575"/>
              <a:gd name="connsiteY50" fmla="*/ 332454 h 955271"/>
              <a:gd name="connsiteX51" fmla="*/ 3103742 w 5741575"/>
              <a:gd name="connsiteY51" fmla="*/ 337974 h 955271"/>
              <a:gd name="connsiteX52" fmla="*/ 3165093 w 5741575"/>
              <a:gd name="connsiteY52" fmla="*/ 329459 h 955271"/>
              <a:gd name="connsiteX53" fmla="*/ 3373785 w 5741575"/>
              <a:gd name="connsiteY53" fmla="*/ 255680 h 955271"/>
              <a:gd name="connsiteX54" fmla="*/ 3493851 w 5741575"/>
              <a:gd name="connsiteY54" fmla="*/ 240255 h 955271"/>
              <a:gd name="connsiteX55" fmla="*/ 3537470 w 5741575"/>
              <a:gd name="connsiteY55" fmla="*/ 241867 h 955271"/>
              <a:gd name="connsiteX56" fmla="*/ 3610489 w 5741575"/>
              <a:gd name="connsiteY56" fmla="*/ 244128 h 955271"/>
              <a:gd name="connsiteX57" fmla="*/ 3667539 w 5741575"/>
              <a:gd name="connsiteY57" fmla="*/ 263271 h 955271"/>
              <a:gd name="connsiteX58" fmla="*/ 3727614 w 5741575"/>
              <a:gd name="connsiteY58" fmla="*/ 258245 h 955271"/>
              <a:gd name="connsiteX59" fmla="*/ 3738369 w 5741575"/>
              <a:gd name="connsiteY59" fmla="*/ 234506 h 955271"/>
              <a:gd name="connsiteX60" fmla="*/ 3803670 w 5741575"/>
              <a:gd name="connsiteY60" fmla="*/ 236457 h 955271"/>
              <a:gd name="connsiteX61" fmla="*/ 3903080 w 5741575"/>
              <a:gd name="connsiteY61" fmla="*/ 241890 h 955271"/>
              <a:gd name="connsiteX62" fmla="*/ 4114838 w 5741575"/>
              <a:gd name="connsiteY62" fmla="*/ 238165 h 955271"/>
              <a:gd name="connsiteX63" fmla="*/ 4271023 w 5741575"/>
              <a:gd name="connsiteY63" fmla="*/ 241959 h 955271"/>
              <a:gd name="connsiteX64" fmla="*/ 4367397 w 5741575"/>
              <a:gd name="connsiteY64" fmla="*/ 271442 h 955271"/>
              <a:gd name="connsiteX65" fmla="*/ 4495366 w 5741575"/>
              <a:gd name="connsiteY65" fmla="*/ 271618 h 955271"/>
              <a:gd name="connsiteX66" fmla="*/ 4517347 w 5741575"/>
              <a:gd name="connsiteY66" fmla="*/ 275639 h 955271"/>
              <a:gd name="connsiteX67" fmla="*/ 4546116 w 5741575"/>
              <a:gd name="connsiteY67" fmla="*/ 268568 h 955271"/>
              <a:gd name="connsiteX68" fmla="*/ 4661259 w 5741575"/>
              <a:gd name="connsiteY68" fmla="*/ 238966 h 955271"/>
              <a:gd name="connsiteX69" fmla="*/ 4750403 w 5741575"/>
              <a:gd name="connsiteY69" fmla="*/ 204364 h 955271"/>
              <a:gd name="connsiteX70" fmla="*/ 4867614 w 5741575"/>
              <a:gd name="connsiteY70" fmla="*/ 208668 h 955271"/>
              <a:gd name="connsiteX71" fmla="*/ 4937036 w 5741575"/>
              <a:gd name="connsiteY71" fmla="*/ 195446 h 955271"/>
              <a:gd name="connsiteX72" fmla="*/ 5047626 w 5741575"/>
              <a:gd name="connsiteY72" fmla="*/ 149604 h 955271"/>
              <a:gd name="connsiteX73" fmla="*/ 5200247 w 5741575"/>
              <a:gd name="connsiteY73" fmla="*/ 142695 h 955271"/>
              <a:gd name="connsiteX74" fmla="*/ 5235691 w 5741575"/>
              <a:gd name="connsiteY74" fmla="*/ 173330 h 955271"/>
              <a:gd name="connsiteX75" fmla="*/ 5280133 w 5741575"/>
              <a:gd name="connsiteY75" fmla="*/ 189342 h 955271"/>
              <a:gd name="connsiteX76" fmla="*/ 5291963 w 5741575"/>
              <a:gd name="connsiteY76" fmla="*/ 139446 h 955271"/>
              <a:gd name="connsiteX77" fmla="*/ 5418472 w 5741575"/>
              <a:gd name="connsiteY77" fmla="*/ 89163 h 955271"/>
              <a:gd name="connsiteX78" fmla="*/ 5482354 w 5741575"/>
              <a:gd name="connsiteY78" fmla="*/ 69470 h 955271"/>
              <a:gd name="connsiteX79" fmla="*/ 5583280 w 5741575"/>
              <a:gd name="connsiteY79" fmla="*/ 49787 h 955271"/>
              <a:gd name="connsiteX80" fmla="*/ 5613766 w 5741575"/>
              <a:gd name="connsiteY80" fmla="*/ 41855 h 955271"/>
              <a:gd name="connsiteX81" fmla="*/ 5684952 w 5741575"/>
              <a:gd name="connsiteY81" fmla="*/ 26088 h 955271"/>
              <a:gd name="connsiteX82" fmla="*/ 5741575 w 5741575"/>
              <a:gd name="connsiteY82"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278773 w 5741575"/>
              <a:gd name="connsiteY23" fmla="*/ 711503 h 955271"/>
              <a:gd name="connsiteX24" fmla="*/ 1317691 w 5741575"/>
              <a:gd name="connsiteY24" fmla="*/ 708529 h 955271"/>
              <a:gd name="connsiteX25" fmla="*/ 1360404 w 5741575"/>
              <a:gd name="connsiteY25" fmla="*/ 675922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687125 w 5741575"/>
              <a:gd name="connsiteY42" fmla="*/ 366820 h 955271"/>
              <a:gd name="connsiteX43" fmla="*/ 2697479 w 5741575"/>
              <a:gd name="connsiteY43" fmla="*/ 361430 h 955271"/>
              <a:gd name="connsiteX44" fmla="*/ 2701547 w 5741575"/>
              <a:gd name="connsiteY44" fmla="*/ 361545 h 955271"/>
              <a:gd name="connsiteX45" fmla="*/ 2777227 w 5741575"/>
              <a:gd name="connsiteY45" fmla="*/ 368972 h 955271"/>
              <a:gd name="connsiteX46" fmla="*/ 2824768 w 5741575"/>
              <a:gd name="connsiteY46" fmla="*/ 361652 h 955271"/>
              <a:gd name="connsiteX47" fmla="*/ 2885545 w 5741575"/>
              <a:gd name="connsiteY47" fmla="*/ 372818 h 955271"/>
              <a:gd name="connsiteX48" fmla="*/ 3009558 w 5741575"/>
              <a:gd name="connsiteY48" fmla="*/ 370573 h 955271"/>
              <a:gd name="connsiteX49" fmla="*/ 3095010 w 5741575"/>
              <a:gd name="connsiteY49" fmla="*/ 332454 h 955271"/>
              <a:gd name="connsiteX50" fmla="*/ 3103742 w 5741575"/>
              <a:gd name="connsiteY50" fmla="*/ 337974 h 955271"/>
              <a:gd name="connsiteX51" fmla="*/ 3165093 w 5741575"/>
              <a:gd name="connsiteY51" fmla="*/ 329459 h 955271"/>
              <a:gd name="connsiteX52" fmla="*/ 3373785 w 5741575"/>
              <a:gd name="connsiteY52" fmla="*/ 255680 h 955271"/>
              <a:gd name="connsiteX53" fmla="*/ 3493851 w 5741575"/>
              <a:gd name="connsiteY53" fmla="*/ 240255 h 955271"/>
              <a:gd name="connsiteX54" fmla="*/ 3537470 w 5741575"/>
              <a:gd name="connsiteY54" fmla="*/ 241867 h 955271"/>
              <a:gd name="connsiteX55" fmla="*/ 3610489 w 5741575"/>
              <a:gd name="connsiteY55" fmla="*/ 244128 h 955271"/>
              <a:gd name="connsiteX56" fmla="*/ 3667539 w 5741575"/>
              <a:gd name="connsiteY56" fmla="*/ 263271 h 955271"/>
              <a:gd name="connsiteX57" fmla="*/ 3727614 w 5741575"/>
              <a:gd name="connsiteY57" fmla="*/ 258245 h 955271"/>
              <a:gd name="connsiteX58" fmla="*/ 3738369 w 5741575"/>
              <a:gd name="connsiteY58" fmla="*/ 234506 h 955271"/>
              <a:gd name="connsiteX59" fmla="*/ 3803670 w 5741575"/>
              <a:gd name="connsiteY59" fmla="*/ 236457 h 955271"/>
              <a:gd name="connsiteX60" fmla="*/ 3903080 w 5741575"/>
              <a:gd name="connsiteY60" fmla="*/ 241890 h 955271"/>
              <a:gd name="connsiteX61" fmla="*/ 4114838 w 5741575"/>
              <a:gd name="connsiteY61" fmla="*/ 238165 h 955271"/>
              <a:gd name="connsiteX62" fmla="*/ 4271023 w 5741575"/>
              <a:gd name="connsiteY62" fmla="*/ 241959 h 955271"/>
              <a:gd name="connsiteX63" fmla="*/ 4367397 w 5741575"/>
              <a:gd name="connsiteY63" fmla="*/ 271442 h 955271"/>
              <a:gd name="connsiteX64" fmla="*/ 4495366 w 5741575"/>
              <a:gd name="connsiteY64" fmla="*/ 271618 h 955271"/>
              <a:gd name="connsiteX65" fmla="*/ 4517347 w 5741575"/>
              <a:gd name="connsiteY65" fmla="*/ 275639 h 955271"/>
              <a:gd name="connsiteX66" fmla="*/ 4546116 w 5741575"/>
              <a:gd name="connsiteY66" fmla="*/ 268568 h 955271"/>
              <a:gd name="connsiteX67" fmla="*/ 4661259 w 5741575"/>
              <a:gd name="connsiteY67" fmla="*/ 238966 h 955271"/>
              <a:gd name="connsiteX68" fmla="*/ 4750403 w 5741575"/>
              <a:gd name="connsiteY68" fmla="*/ 204364 h 955271"/>
              <a:gd name="connsiteX69" fmla="*/ 4867614 w 5741575"/>
              <a:gd name="connsiteY69" fmla="*/ 208668 h 955271"/>
              <a:gd name="connsiteX70" fmla="*/ 4937036 w 5741575"/>
              <a:gd name="connsiteY70" fmla="*/ 195446 h 955271"/>
              <a:gd name="connsiteX71" fmla="*/ 5047626 w 5741575"/>
              <a:gd name="connsiteY71" fmla="*/ 149604 h 955271"/>
              <a:gd name="connsiteX72" fmla="*/ 5200247 w 5741575"/>
              <a:gd name="connsiteY72" fmla="*/ 142695 h 955271"/>
              <a:gd name="connsiteX73" fmla="*/ 5235691 w 5741575"/>
              <a:gd name="connsiteY73" fmla="*/ 173330 h 955271"/>
              <a:gd name="connsiteX74" fmla="*/ 5280133 w 5741575"/>
              <a:gd name="connsiteY74" fmla="*/ 189342 h 955271"/>
              <a:gd name="connsiteX75" fmla="*/ 5291963 w 5741575"/>
              <a:gd name="connsiteY75" fmla="*/ 139446 h 955271"/>
              <a:gd name="connsiteX76" fmla="*/ 5418472 w 5741575"/>
              <a:gd name="connsiteY76" fmla="*/ 89163 h 955271"/>
              <a:gd name="connsiteX77" fmla="*/ 5482354 w 5741575"/>
              <a:gd name="connsiteY77" fmla="*/ 69470 h 955271"/>
              <a:gd name="connsiteX78" fmla="*/ 5583280 w 5741575"/>
              <a:gd name="connsiteY78" fmla="*/ 49787 h 955271"/>
              <a:gd name="connsiteX79" fmla="*/ 5613766 w 5741575"/>
              <a:gd name="connsiteY79" fmla="*/ 41855 h 955271"/>
              <a:gd name="connsiteX80" fmla="*/ 5684952 w 5741575"/>
              <a:gd name="connsiteY80" fmla="*/ 26088 h 955271"/>
              <a:gd name="connsiteX81" fmla="*/ 5741575 w 5741575"/>
              <a:gd name="connsiteY81"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278773 w 5741575"/>
              <a:gd name="connsiteY23" fmla="*/ 711503 h 955271"/>
              <a:gd name="connsiteX24" fmla="*/ 1317691 w 5741575"/>
              <a:gd name="connsiteY24" fmla="*/ 708529 h 955271"/>
              <a:gd name="connsiteX25" fmla="*/ 1360404 w 5741575"/>
              <a:gd name="connsiteY25" fmla="*/ 675922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687125 w 5741575"/>
              <a:gd name="connsiteY42" fmla="*/ 366820 h 955271"/>
              <a:gd name="connsiteX43" fmla="*/ 2697479 w 5741575"/>
              <a:gd name="connsiteY43" fmla="*/ 361430 h 955271"/>
              <a:gd name="connsiteX44" fmla="*/ 2731718 w 5741575"/>
              <a:gd name="connsiteY44" fmla="*/ 361545 h 955271"/>
              <a:gd name="connsiteX45" fmla="*/ 2777227 w 5741575"/>
              <a:gd name="connsiteY45" fmla="*/ 368972 h 955271"/>
              <a:gd name="connsiteX46" fmla="*/ 2824768 w 5741575"/>
              <a:gd name="connsiteY46" fmla="*/ 361652 h 955271"/>
              <a:gd name="connsiteX47" fmla="*/ 2885545 w 5741575"/>
              <a:gd name="connsiteY47" fmla="*/ 372818 h 955271"/>
              <a:gd name="connsiteX48" fmla="*/ 3009558 w 5741575"/>
              <a:gd name="connsiteY48" fmla="*/ 370573 h 955271"/>
              <a:gd name="connsiteX49" fmla="*/ 3095010 w 5741575"/>
              <a:gd name="connsiteY49" fmla="*/ 332454 h 955271"/>
              <a:gd name="connsiteX50" fmla="*/ 3103742 w 5741575"/>
              <a:gd name="connsiteY50" fmla="*/ 337974 h 955271"/>
              <a:gd name="connsiteX51" fmla="*/ 3165093 w 5741575"/>
              <a:gd name="connsiteY51" fmla="*/ 329459 h 955271"/>
              <a:gd name="connsiteX52" fmla="*/ 3373785 w 5741575"/>
              <a:gd name="connsiteY52" fmla="*/ 255680 h 955271"/>
              <a:gd name="connsiteX53" fmla="*/ 3493851 w 5741575"/>
              <a:gd name="connsiteY53" fmla="*/ 240255 h 955271"/>
              <a:gd name="connsiteX54" fmla="*/ 3537470 w 5741575"/>
              <a:gd name="connsiteY54" fmla="*/ 241867 h 955271"/>
              <a:gd name="connsiteX55" fmla="*/ 3610489 w 5741575"/>
              <a:gd name="connsiteY55" fmla="*/ 244128 h 955271"/>
              <a:gd name="connsiteX56" fmla="*/ 3667539 w 5741575"/>
              <a:gd name="connsiteY56" fmla="*/ 263271 h 955271"/>
              <a:gd name="connsiteX57" fmla="*/ 3727614 w 5741575"/>
              <a:gd name="connsiteY57" fmla="*/ 258245 h 955271"/>
              <a:gd name="connsiteX58" fmla="*/ 3738369 w 5741575"/>
              <a:gd name="connsiteY58" fmla="*/ 234506 h 955271"/>
              <a:gd name="connsiteX59" fmla="*/ 3803670 w 5741575"/>
              <a:gd name="connsiteY59" fmla="*/ 236457 h 955271"/>
              <a:gd name="connsiteX60" fmla="*/ 3903080 w 5741575"/>
              <a:gd name="connsiteY60" fmla="*/ 241890 h 955271"/>
              <a:gd name="connsiteX61" fmla="*/ 4114838 w 5741575"/>
              <a:gd name="connsiteY61" fmla="*/ 238165 h 955271"/>
              <a:gd name="connsiteX62" fmla="*/ 4271023 w 5741575"/>
              <a:gd name="connsiteY62" fmla="*/ 241959 h 955271"/>
              <a:gd name="connsiteX63" fmla="*/ 4367397 w 5741575"/>
              <a:gd name="connsiteY63" fmla="*/ 271442 h 955271"/>
              <a:gd name="connsiteX64" fmla="*/ 4495366 w 5741575"/>
              <a:gd name="connsiteY64" fmla="*/ 271618 h 955271"/>
              <a:gd name="connsiteX65" fmla="*/ 4517347 w 5741575"/>
              <a:gd name="connsiteY65" fmla="*/ 275639 h 955271"/>
              <a:gd name="connsiteX66" fmla="*/ 4546116 w 5741575"/>
              <a:gd name="connsiteY66" fmla="*/ 268568 h 955271"/>
              <a:gd name="connsiteX67" fmla="*/ 4661259 w 5741575"/>
              <a:gd name="connsiteY67" fmla="*/ 238966 h 955271"/>
              <a:gd name="connsiteX68" fmla="*/ 4750403 w 5741575"/>
              <a:gd name="connsiteY68" fmla="*/ 204364 h 955271"/>
              <a:gd name="connsiteX69" fmla="*/ 4867614 w 5741575"/>
              <a:gd name="connsiteY69" fmla="*/ 208668 h 955271"/>
              <a:gd name="connsiteX70" fmla="*/ 4937036 w 5741575"/>
              <a:gd name="connsiteY70" fmla="*/ 195446 h 955271"/>
              <a:gd name="connsiteX71" fmla="*/ 5047626 w 5741575"/>
              <a:gd name="connsiteY71" fmla="*/ 149604 h 955271"/>
              <a:gd name="connsiteX72" fmla="*/ 5200247 w 5741575"/>
              <a:gd name="connsiteY72" fmla="*/ 142695 h 955271"/>
              <a:gd name="connsiteX73" fmla="*/ 5235691 w 5741575"/>
              <a:gd name="connsiteY73" fmla="*/ 173330 h 955271"/>
              <a:gd name="connsiteX74" fmla="*/ 5280133 w 5741575"/>
              <a:gd name="connsiteY74" fmla="*/ 189342 h 955271"/>
              <a:gd name="connsiteX75" fmla="*/ 5291963 w 5741575"/>
              <a:gd name="connsiteY75" fmla="*/ 139446 h 955271"/>
              <a:gd name="connsiteX76" fmla="*/ 5418472 w 5741575"/>
              <a:gd name="connsiteY76" fmla="*/ 89163 h 955271"/>
              <a:gd name="connsiteX77" fmla="*/ 5482354 w 5741575"/>
              <a:gd name="connsiteY77" fmla="*/ 69470 h 955271"/>
              <a:gd name="connsiteX78" fmla="*/ 5583280 w 5741575"/>
              <a:gd name="connsiteY78" fmla="*/ 49787 h 955271"/>
              <a:gd name="connsiteX79" fmla="*/ 5613766 w 5741575"/>
              <a:gd name="connsiteY79" fmla="*/ 41855 h 955271"/>
              <a:gd name="connsiteX80" fmla="*/ 5684952 w 5741575"/>
              <a:gd name="connsiteY80" fmla="*/ 26088 h 955271"/>
              <a:gd name="connsiteX81" fmla="*/ 5741575 w 5741575"/>
              <a:gd name="connsiteY81"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278773 w 5741575"/>
              <a:gd name="connsiteY23" fmla="*/ 711503 h 955271"/>
              <a:gd name="connsiteX24" fmla="*/ 1317691 w 5741575"/>
              <a:gd name="connsiteY24" fmla="*/ 708529 h 955271"/>
              <a:gd name="connsiteX25" fmla="*/ 1360404 w 5741575"/>
              <a:gd name="connsiteY25" fmla="*/ 675922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687125 w 5741575"/>
              <a:gd name="connsiteY42" fmla="*/ 366820 h 955271"/>
              <a:gd name="connsiteX43" fmla="*/ 2697479 w 5741575"/>
              <a:gd name="connsiteY43" fmla="*/ 361430 h 955271"/>
              <a:gd name="connsiteX44" fmla="*/ 2731718 w 5741575"/>
              <a:gd name="connsiteY44" fmla="*/ 361545 h 955271"/>
              <a:gd name="connsiteX45" fmla="*/ 2777227 w 5741575"/>
              <a:gd name="connsiteY45" fmla="*/ 368972 h 955271"/>
              <a:gd name="connsiteX46" fmla="*/ 2824768 w 5741575"/>
              <a:gd name="connsiteY46" fmla="*/ 361652 h 955271"/>
              <a:gd name="connsiteX47" fmla="*/ 2885545 w 5741575"/>
              <a:gd name="connsiteY47" fmla="*/ 372818 h 955271"/>
              <a:gd name="connsiteX48" fmla="*/ 3009558 w 5741575"/>
              <a:gd name="connsiteY48" fmla="*/ 370573 h 955271"/>
              <a:gd name="connsiteX49" fmla="*/ 3095010 w 5741575"/>
              <a:gd name="connsiteY49" fmla="*/ 332454 h 955271"/>
              <a:gd name="connsiteX50" fmla="*/ 3103742 w 5741575"/>
              <a:gd name="connsiteY50" fmla="*/ 337974 h 955271"/>
              <a:gd name="connsiteX51" fmla="*/ 3165093 w 5741575"/>
              <a:gd name="connsiteY51" fmla="*/ 329459 h 955271"/>
              <a:gd name="connsiteX52" fmla="*/ 3373785 w 5741575"/>
              <a:gd name="connsiteY52" fmla="*/ 255680 h 955271"/>
              <a:gd name="connsiteX53" fmla="*/ 3493851 w 5741575"/>
              <a:gd name="connsiteY53" fmla="*/ 240255 h 955271"/>
              <a:gd name="connsiteX54" fmla="*/ 3537470 w 5741575"/>
              <a:gd name="connsiteY54" fmla="*/ 241867 h 955271"/>
              <a:gd name="connsiteX55" fmla="*/ 3610489 w 5741575"/>
              <a:gd name="connsiteY55" fmla="*/ 244128 h 955271"/>
              <a:gd name="connsiteX56" fmla="*/ 3667539 w 5741575"/>
              <a:gd name="connsiteY56" fmla="*/ 263271 h 955271"/>
              <a:gd name="connsiteX57" fmla="*/ 3727614 w 5741575"/>
              <a:gd name="connsiteY57" fmla="*/ 258245 h 955271"/>
              <a:gd name="connsiteX58" fmla="*/ 3738369 w 5741575"/>
              <a:gd name="connsiteY58" fmla="*/ 234506 h 955271"/>
              <a:gd name="connsiteX59" fmla="*/ 3803670 w 5741575"/>
              <a:gd name="connsiteY59" fmla="*/ 236457 h 955271"/>
              <a:gd name="connsiteX60" fmla="*/ 3903080 w 5741575"/>
              <a:gd name="connsiteY60" fmla="*/ 241890 h 955271"/>
              <a:gd name="connsiteX61" fmla="*/ 4114838 w 5741575"/>
              <a:gd name="connsiteY61" fmla="*/ 238165 h 955271"/>
              <a:gd name="connsiteX62" fmla="*/ 4271023 w 5741575"/>
              <a:gd name="connsiteY62" fmla="*/ 241959 h 955271"/>
              <a:gd name="connsiteX63" fmla="*/ 4367397 w 5741575"/>
              <a:gd name="connsiteY63" fmla="*/ 271442 h 955271"/>
              <a:gd name="connsiteX64" fmla="*/ 4495366 w 5741575"/>
              <a:gd name="connsiteY64" fmla="*/ 271618 h 955271"/>
              <a:gd name="connsiteX65" fmla="*/ 4517347 w 5741575"/>
              <a:gd name="connsiteY65" fmla="*/ 275639 h 955271"/>
              <a:gd name="connsiteX66" fmla="*/ 4546116 w 5741575"/>
              <a:gd name="connsiteY66" fmla="*/ 268568 h 955271"/>
              <a:gd name="connsiteX67" fmla="*/ 4661259 w 5741575"/>
              <a:gd name="connsiteY67" fmla="*/ 238966 h 955271"/>
              <a:gd name="connsiteX68" fmla="*/ 4750403 w 5741575"/>
              <a:gd name="connsiteY68" fmla="*/ 204364 h 955271"/>
              <a:gd name="connsiteX69" fmla="*/ 4867614 w 5741575"/>
              <a:gd name="connsiteY69" fmla="*/ 208668 h 955271"/>
              <a:gd name="connsiteX70" fmla="*/ 4937036 w 5741575"/>
              <a:gd name="connsiteY70" fmla="*/ 195446 h 955271"/>
              <a:gd name="connsiteX71" fmla="*/ 5047626 w 5741575"/>
              <a:gd name="connsiteY71" fmla="*/ 149604 h 955271"/>
              <a:gd name="connsiteX72" fmla="*/ 5200247 w 5741575"/>
              <a:gd name="connsiteY72" fmla="*/ 142695 h 955271"/>
              <a:gd name="connsiteX73" fmla="*/ 5235691 w 5741575"/>
              <a:gd name="connsiteY73" fmla="*/ 173330 h 955271"/>
              <a:gd name="connsiteX74" fmla="*/ 5291963 w 5741575"/>
              <a:gd name="connsiteY74" fmla="*/ 139446 h 955271"/>
              <a:gd name="connsiteX75" fmla="*/ 5418472 w 5741575"/>
              <a:gd name="connsiteY75" fmla="*/ 89163 h 955271"/>
              <a:gd name="connsiteX76" fmla="*/ 5482354 w 5741575"/>
              <a:gd name="connsiteY76" fmla="*/ 69470 h 955271"/>
              <a:gd name="connsiteX77" fmla="*/ 5583280 w 5741575"/>
              <a:gd name="connsiteY77" fmla="*/ 49787 h 955271"/>
              <a:gd name="connsiteX78" fmla="*/ 5613766 w 5741575"/>
              <a:gd name="connsiteY78" fmla="*/ 41855 h 955271"/>
              <a:gd name="connsiteX79" fmla="*/ 5684952 w 5741575"/>
              <a:gd name="connsiteY79" fmla="*/ 26088 h 955271"/>
              <a:gd name="connsiteX80" fmla="*/ 5741575 w 5741575"/>
              <a:gd name="connsiteY80"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278773 w 5741575"/>
              <a:gd name="connsiteY23" fmla="*/ 711503 h 955271"/>
              <a:gd name="connsiteX24" fmla="*/ 1317691 w 5741575"/>
              <a:gd name="connsiteY24" fmla="*/ 708529 h 955271"/>
              <a:gd name="connsiteX25" fmla="*/ 1360404 w 5741575"/>
              <a:gd name="connsiteY25" fmla="*/ 675922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687125 w 5741575"/>
              <a:gd name="connsiteY42" fmla="*/ 366820 h 955271"/>
              <a:gd name="connsiteX43" fmla="*/ 2697479 w 5741575"/>
              <a:gd name="connsiteY43" fmla="*/ 361430 h 955271"/>
              <a:gd name="connsiteX44" fmla="*/ 2731718 w 5741575"/>
              <a:gd name="connsiteY44" fmla="*/ 361545 h 955271"/>
              <a:gd name="connsiteX45" fmla="*/ 2777227 w 5741575"/>
              <a:gd name="connsiteY45" fmla="*/ 368972 h 955271"/>
              <a:gd name="connsiteX46" fmla="*/ 2824768 w 5741575"/>
              <a:gd name="connsiteY46" fmla="*/ 361652 h 955271"/>
              <a:gd name="connsiteX47" fmla="*/ 2885545 w 5741575"/>
              <a:gd name="connsiteY47" fmla="*/ 372818 h 955271"/>
              <a:gd name="connsiteX48" fmla="*/ 3009558 w 5741575"/>
              <a:gd name="connsiteY48" fmla="*/ 370573 h 955271"/>
              <a:gd name="connsiteX49" fmla="*/ 3095010 w 5741575"/>
              <a:gd name="connsiteY49" fmla="*/ 332454 h 955271"/>
              <a:gd name="connsiteX50" fmla="*/ 3103742 w 5741575"/>
              <a:gd name="connsiteY50" fmla="*/ 337974 h 955271"/>
              <a:gd name="connsiteX51" fmla="*/ 3165093 w 5741575"/>
              <a:gd name="connsiteY51" fmla="*/ 329459 h 955271"/>
              <a:gd name="connsiteX52" fmla="*/ 3373785 w 5741575"/>
              <a:gd name="connsiteY52" fmla="*/ 255680 h 955271"/>
              <a:gd name="connsiteX53" fmla="*/ 3493851 w 5741575"/>
              <a:gd name="connsiteY53" fmla="*/ 240255 h 955271"/>
              <a:gd name="connsiteX54" fmla="*/ 3537470 w 5741575"/>
              <a:gd name="connsiteY54" fmla="*/ 241867 h 955271"/>
              <a:gd name="connsiteX55" fmla="*/ 3610489 w 5741575"/>
              <a:gd name="connsiteY55" fmla="*/ 244128 h 955271"/>
              <a:gd name="connsiteX56" fmla="*/ 3667539 w 5741575"/>
              <a:gd name="connsiteY56" fmla="*/ 263271 h 955271"/>
              <a:gd name="connsiteX57" fmla="*/ 3727614 w 5741575"/>
              <a:gd name="connsiteY57" fmla="*/ 258245 h 955271"/>
              <a:gd name="connsiteX58" fmla="*/ 3738369 w 5741575"/>
              <a:gd name="connsiteY58" fmla="*/ 234506 h 955271"/>
              <a:gd name="connsiteX59" fmla="*/ 3803670 w 5741575"/>
              <a:gd name="connsiteY59" fmla="*/ 236457 h 955271"/>
              <a:gd name="connsiteX60" fmla="*/ 3903080 w 5741575"/>
              <a:gd name="connsiteY60" fmla="*/ 241890 h 955271"/>
              <a:gd name="connsiteX61" fmla="*/ 4114838 w 5741575"/>
              <a:gd name="connsiteY61" fmla="*/ 238165 h 955271"/>
              <a:gd name="connsiteX62" fmla="*/ 4271023 w 5741575"/>
              <a:gd name="connsiteY62" fmla="*/ 241959 h 955271"/>
              <a:gd name="connsiteX63" fmla="*/ 4367397 w 5741575"/>
              <a:gd name="connsiteY63" fmla="*/ 271442 h 955271"/>
              <a:gd name="connsiteX64" fmla="*/ 4495366 w 5741575"/>
              <a:gd name="connsiteY64" fmla="*/ 271618 h 955271"/>
              <a:gd name="connsiteX65" fmla="*/ 4517347 w 5741575"/>
              <a:gd name="connsiteY65" fmla="*/ 275639 h 955271"/>
              <a:gd name="connsiteX66" fmla="*/ 4546116 w 5741575"/>
              <a:gd name="connsiteY66" fmla="*/ 268568 h 955271"/>
              <a:gd name="connsiteX67" fmla="*/ 4661259 w 5741575"/>
              <a:gd name="connsiteY67" fmla="*/ 238966 h 955271"/>
              <a:gd name="connsiteX68" fmla="*/ 4750403 w 5741575"/>
              <a:gd name="connsiteY68" fmla="*/ 204364 h 955271"/>
              <a:gd name="connsiteX69" fmla="*/ 4867614 w 5741575"/>
              <a:gd name="connsiteY69" fmla="*/ 208668 h 955271"/>
              <a:gd name="connsiteX70" fmla="*/ 4937036 w 5741575"/>
              <a:gd name="connsiteY70" fmla="*/ 195446 h 955271"/>
              <a:gd name="connsiteX71" fmla="*/ 5047626 w 5741575"/>
              <a:gd name="connsiteY71" fmla="*/ 149604 h 955271"/>
              <a:gd name="connsiteX72" fmla="*/ 5200247 w 5741575"/>
              <a:gd name="connsiteY72" fmla="*/ 142695 h 955271"/>
              <a:gd name="connsiteX73" fmla="*/ 5291963 w 5741575"/>
              <a:gd name="connsiteY73" fmla="*/ 139446 h 955271"/>
              <a:gd name="connsiteX74" fmla="*/ 5418472 w 5741575"/>
              <a:gd name="connsiteY74" fmla="*/ 89163 h 955271"/>
              <a:gd name="connsiteX75" fmla="*/ 5482354 w 5741575"/>
              <a:gd name="connsiteY75" fmla="*/ 69470 h 955271"/>
              <a:gd name="connsiteX76" fmla="*/ 5583280 w 5741575"/>
              <a:gd name="connsiteY76" fmla="*/ 49787 h 955271"/>
              <a:gd name="connsiteX77" fmla="*/ 5613766 w 5741575"/>
              <a:gd name="connsiteY77" fmla="*/ 41855 h 955271"/>
              <a:gd name="connsiteX78" fmla="*/ 5684952 w 5741575"/>
              <a:gd name="connsiteY78" fmla="*/ 26088 h 955271"/>
              <a:gd name="connsiteX79" fmla="*/ 5741575 w 5741575"/>
              <a:gd name="connsiteY79"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278773 w 5741575"/>
              <a:gd name="connsiteY23" fmla="*/ 711503 h 955271"/>
              <a:gd name="connsiteX24" fmla="*/ 1317691 w 5741575"/>
              <a:gd name="connsiteY24" fmla="*/ 708529 h 955271"/>
              <a:gd name="connsiteX25" fmla="*/ 1360404 w 5741575"/>
              <a:gd name="connsiteY25" fmla="*/ 675922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687125 w 5741575"/>
              <a:gd name="connsiteY42" fmla="*/ 366820 h 955271"/>
              <a:gd name="connsiteX43" fmla="*/ 2697479 w 5741575"/>
              <a:gd name="connsiteY43" fmla="*/ 361430 h 955271"/>
              <a:gd name="connsiteX44" fmla="*/ 2731718 w 5741575"/>
              <a:gd name="connsiteY44" fmla="*/ 361545 h 955271"/>
              <a:gd name="connsiteX45" fmla="*/ 2777227 w 5741575"/>
              <a:gd name="connsiteY45" fmla="*/ 368972 h 955271"/>
              <a:gd name="connsiteX46" fmla="*/ 2824768 w 5741575"/>
              <a:gd name="connsiteY46" fmla="*/ 361652 h 955271"/>
              <a:gd name="connsiteX47" fmla="*/ 2885545 w 5741575"/>
              <a:gd name="connsiteY47" fmla="*/ 372818 h 955271"/>
              <a:gd name="connsiteX48" fmla="*/ 3009558 w 5741575"/>
              <a:gd name="connsiteY48" fmla="*/ 370573 h 955271"/>
              <a:gd name="connsiteX49" fmla="*/ 3095010 w 5741575"/>
              <a:gd name="connsiteY49" fmla="*/ 332454 h 955271"/>
              <a:gd name="connsiteX50" fmla="*/ 3103742 w 5741575"/>
              <a:gd name="connsiteY50" fmla="*/ 337974 h 955271"/>
              <a:gd name="connsiteX51" fmla="*/ 3165093 w 5741575"/>
              <a:gd name="connsiteY51" fmla="*/ 329459 h 955271"/>
              <a:gd name="connsiteX52" fmla="*/ 3373785 w 5741575"/>
              <a:gd name="connsiteY52" fmla="*/ 255680 h 955271"/>
              <a:gd name="connsiteX53" fmla="*/ 3493851 w 5741575"/>
              <a:gd name="connsiteY53" fmla="*/ 240255 h 955271"/>
              <a:gd name="connsiteX54" fmla="*/ 3537470 w 5741575"/>
              <a:gd name="connsiteY54" fmla="*/ 241867 h 955271"/>
              <a:gd name="connsiteX55" fmla="*/ 3610489 w 5741575"/>
              <a:gd name="connsiteY55" fmla="*/ 244128 h 955271"/>
              <a:gd name="connsiteX56" fmla="*/ 3667539 w 5741575"/>
              <a:gd name="connsiteY56" fmla="*/ 263271 h 955271"/>
              <a:gd name="connsiteX57" fmla="*/ 3727614 w 5741575"/>
              <a:gd name="connsiteY57" fmla="*/ 258245 h 955271"/>
              <a:gd name="connsiteX58" fmla="*/ 3738369 w 5741575"/>
              <a:gd name="connsiteY58" fmla="*/ 234506 h 955271"/>
              <a:gd name="connsiteX59" fmla="*/ 3803670 w 5741575"/>
              <a:gd name="connsiteY59" fmla="*/ 236457 h 955271"/>
              <a:gd name="connsiteX60" fmla="*/ 3903080 w 5741575"/>
              <a:gd name="connsiteY60" fmla="*/ 241890 h 955271"/>
              <a:gd name="connsiteX61" fmla="*/ 4114838 w 5741575"/>
              <a:gd name="connsiteY61" fmla="*/ 238165 h 955271"/>
              <a:gd name="connsiteX62" fmla="*/ 4271023 w 5741575"/>
              <a:gd name="connsiteY62" fmla="*/ 241959 h 955271"/>
              <a:gd name="connsiteX63" fmla="*/ 4367397 w 5741575"/>
              <a:gd name="connsiteY63" fmla="*/ 271442 h 955271"/>
              <a:gd name="connsiteX64" fmla="*/ 4495366 w 5741575"/>
              <a:gd name="connsiteY64" fmla="*/ 271618 h 955271"/>
              <a:gd name="connsiteX65" fmla="*/ 4517347 w 5741575"/>
              <a:gd name="connsiteY65" fmla="*/ 275639 h 955271"/>
              <a:gd name="connsiteX66" fmla="*/ 4546116 w 5741575"/>
              <a:gd name="connsiteY66" fmla="*/ 268568 h 955271"/>
              <a:gd name="connsiteX67" fmla="*/ 4661259 w 5741575"/>
              <a:gd name="connsiteY67" fmla="*/ 238966 h 955271"/>
              <a:gd name="connsiteX68" fmla="*/ 4750403 w 5741575"/>
              <a:gd name="connsiteY68" fmla="*/ 204364 h 955271"/>
              <a:gd name="connsiteX69" fmla="*/ 4867614 w 5741575"/>
              <a:gd name="connsiteY69" fmla="*/ 208668 h 955271"/>
              <a:gd name="connsiteX70" fmla="*/ 4937036 w 5741575"/>
              <a:gd name="connsiteY70" fmla="*/ 195446 h 955271"/>
              <a:gd name="connsiteX71" fmla="*/ 5067740 w 5741575"/>
              <a:gd name="connsiteY71" fmla="*/ 172293 h 955271"/>
              <a:gd name="connsiteX72" fmla="*/ 5200247 w 5741575"/>
              <a:gd name="connsiteY72" fmla="*/ 142695 h 955271"/>
              <a:gd name="connsiteX73" fmla="*/ 5291963 w 5741575"/>
              <a:gd name="connsiteY73" fmla="*/ 139446 h 955271"/>
              <a:gd name="connsiteX74" fmla="*/ 5418472 w 5741575"/>
              <a:gd name="connsiteY74" fmla="*/ 89163 h 955271"/>
              <a:gd name="connsiteX75" fmla="*/ 5482354 w 5741575"/>
              <a:gd name="connsiteY75" fmla="*/ 69470 h 955271"/>
              <a:gd name="connsiteX76" fmla="*/ 5583280 w 5741575"/>
              <a:gd name="connsiteY76" fmla="*/ 49787 h 955271"/>
              <a:gd name="connsiteX77" fmla="*/ 5613766 w 5741575"/>
              <a:gd name="connsiteY77" fmla="*/ 41855 h 955271"/>
              <a:gd name="connsiteX78" fmla="*/ 5684952 w 5741575"/>
              <a:gd name="connsiteY78" fmla="*/ 26088 h 955271"/>
              <a:gd name="connsiteX79" fmla="*/ 5741575 w 5741575"/>
              <a:gd name="connsiteY79"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278773 w 5741575"/>
              <a:gd name="connsiteY23" fmla="*/ 711503 h 955271"/>
              <a:gd name="connsiteX24" fmla="*/ 1317691 w 5741575"/>
              <a:gd name="connsiteY24" fmla="*/ 708529 h 955271"/>
              <a:gd name="connsiteX25" fmla="*/ 1360404 w 5741575"/>
              <a:gd name="connsiteY25" fmla="*/ 675922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687125 w 5741575"/>
              <a:gd name="connsiteY42" fmla="*/ 366820 h 955271"/>
              <a:gd name="connsiteX43" fmla="*/ 2697479 w 5741575"/>
              <a:gd name="connsiteY43" fmla="*/ 361430 h 955271"/>
              <a:gd name="connsiteX44" fmla="*/ 2731718 w 5741575"/>
              <a:gd name="connsiteY44" fmla="*/ 361545 h 955271"/>
              <a:gd name="connsiteX45" fmla="*/ 2777227 w 5741575"/>
              <a:gd name="connsiteY45" fmla="*/ 368972 h 955271"/>
              <a:gd name="connsiteX46" fmla="*/ 2824768 w 5741575"/>
              <a:gd name="connsiteY46" fmla="*/ 361652 h 955271"/>
              <a:gd name="connsiteX47" fmla="*/ 2885545 w 5741575"/>
              <a:gd name="connsiteY47" fmla="*/ 372818 h 955271"/>
              <a:gd name="connsiteX48" fmla="*/ 3009558 w 5741575"/>
              <a:gd name="connsiteY48" fmla="*/ 370573 h 955271"/>
              <a:gd name="connsiteX49" fmla="*/ 3095010 w 5741575"/>
              <a:gd name="connsiteY49" fmla="*/ 332454 h 955271"/>
              <a:gd name="connsiteX50" fmla="*/ 3103742 w 5741575"/>
              <a:gd name="connsiteY50" fmla="*/ 337974 h 955271"/>
              <a:gd name="connsiteX51" fmla="*/ 3165093 w 5741575"/>
              <a:gd name="connsiteY51" fmla="*/ 329459 h 955271"/>
              <a:gd name="connsiteX52" fmla="*/ 3373785 w 5741575"/>
              <a:gd name="connsiteY52" fmla="*/ 255680 h 955271"/>
              <a:gd name="connsiteX53" fmla="*/ 3493851 w 5741575"/>
              <a:gd name="connsiteY53" fmla="*/ 240255 h 955271"/>
              <a:gd name="connsiteX54" fmla="*/ 3537470 w 5741575"/>
              <a:gd name="connsiteY54" fmla="*/ 241867 h 955271"/>
              <a:gd name="connsiteX55" fmla="*/ 3610489 w 5741575"/>
              <a:gd name="connsiteY55" fmla="*/ 244128 h 955271"/>
              <a:gd name="connsiteX56" fmla="*/ 3667539 w 5741575"/>
              <a:gd name="connsiteY56" fmla="*/ 263271 h 955271"/>
              <a:gd name="connsiteX57" fmla="*/ 3727614 w 5741575"/>
              <a:gd name="connsiteY57" fmla="*/ 258245 h 955271"/>
              <a:gd name="connsiteX58" fmla="*/ 3738369 w 5741575"/>
              <a:gd name="connsiteY58" fmla="*/ 234506 h 955271"/>
              <a:gd name="connsiteX59" fmla="*/ 3803670 w 5741575"/>
              <a:gd name="connsiteY59" fmla="*/ 236457 h 955271"/>
              <a:gd name="connsiteX60" fmla="*/ 3903080 w 5741575"/>
              <a:gd name="connsiteY60" fmla="*/ 241890 h 955271"/>
              <a:gd name="connsiteX61" fmla="*/ 4114838 w 5741575"/>
              <a:gd name="connsiteY61" fmla="*/ 238165 h 955271"/>
              <a:gd name="connsiteX62" fmla="*/ 4271023 w 5741575"/>
              <a:gd name="connsiteY62" fmla="*/ 241959 h 955271"/>
              <a:gd name="connsiteX63" fmla="*/ 4367397 w 5741575"/>
              <a:gd name="connsiteY63" fmla="*/ 271442 h 955271"/>
              <a:gd name="connsiteX64" fmla="*/ 4495366 w 5741575"/>
              <a:gd name="connsiteY64" fmla="*/ 271618 h 955271"/>
              <a:gd name="connsiteX65" fmla="*/ 4517347 w 5741575"/>
              <a:gd name="connsiteY65" fmla="*/ 275639 h 955271"/>
              <a:gd name="connsiteX66" fmla="*/ 4546116 w 5741575"/>
              <a:gd name="connsiteY66" fmla="*/ 268568 h 955271"/>
              <a:gd name="connsiteX67" fmla="*/ 4661259 w 5741575"/>
              <a:gd name="connsiteY67" fmla="*/ 238966 h 955271"/>
              <a:gd name="connsiteX68" fmla="*/ 4750403 w 5741575"/>
              <a:gd name="connsiteY68" fmla="*/ 204364 h 955271"/>
              <a:gd name="connsiteX69" fmla="*/ 4867614 w 5741575"/>
              <a:gd name="connsiteY69" fmla="*/ 208668 h 955271"/>
              <a:gd name="connsiteX70" fmla="*/ 4937036 w 5741575"/>
              <a:gd name="connsiteY70" fmla="*/ 195446 h 955271"/>
              <a:gd name="connsiteX71" fmla="*/ 5067740 w 5741575"/>
              <a:gd name="connsiteY71" fmla="*/ 172293 h 955271"/>
              <a:gd name="connsiteX72" fmla="*/ 5200247 w 5741575"/>
              <a:gd name="connsiteY72" fmla="*/ 142695 h 955271"/>
              <a:gd name="connsiteX73" fmla="*/ 5291963 w 5741575"/>
              <a:gd name="connsiteY73" fmla="*/ 139446 h 955271"/>
              <a:gd name="connsiteX74" fmla="*/ 5418472 w 5741575"/>
              <a:gd name="connsiteY74" fmla="*/ 89163 h 955271"/>
              <a:gd name="connsiteX75" fmla="*/ 5482354 w 5741575"/>
              <a:gd name="connsiteY75" fmla="*/ 69470 h 955271"/>
              <a:gd name="connsiteX76" fmla="*/ 5583280 w 5741575"/>
              <a:gd name="connsiteY76" fmla="*/ 49787 h 955271"/>
              <a:gd name="connsiteX77" fmla="*/ 5613766 w 5741575"/>
              <a:gd name="connsiteY77" fmla="*/ 41855 h 955271"/>
              <a:gd name="connsiteX78" fmla="*/ 5684952 w 5741575"/>
              <a:gd name="connsiteY78" fmla="*/ 26088 h 955271"/>
              <a:gd name="connsiteX79" fmla="*/ 5741575 w 5741575"/>
              <a:gd name="connsiteY79"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278773 w 5741575"/>
              <a:gd name="connsiteY23" fmla="*/ 711503 h 955271"/>
              <a:gd name="connsiteX24" fmla="*/ 1317691 w 5741575"/>
              <a:gd name="connsiteY24" fmla="*/ 708529 h 955271"/>
              <a:gd name="connsiteX25" fmla="*/ 1360404 w 5741575"/>
              <a:gd name="connsiteY25" fmla="*/ 675922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687125 w 5741575"/>
              <a:gd name="connsiteY42" fmla="*/ 366820 h 955271"/>
              <a:gd name="connsiteX43" fmla="*/ 2697479 w 5741575"/>
              <a:gd name="connsiteY43" fmla="*/ 361430 h 955271"/>
              <a:gd name="connsiteX44" fmla="*/ 2731718 w 5741575"/>
              <a:gd name="connsiteY44" fmla="*/ 361545 h 955271"/>
              <a:gd name="connsiteX45" fmla="*/ 2777227 w 5741575"/>
              <a:gd name="connsiteY45" fmla="*/ 368972 h 955271"/>
              <a:gd name="connsiteX46" fmla="*/ 2824768 w 5741575"/>
              <a:gd name="connsiteY46" fmla="*/ 361652 h 955271"/>
              <a:gd name="connsiteX47" fmla="*/ 2885545 w 5741575"/>
              <a:gd name="connsiteY47" fmla="*/ 372818 h 955271"/>
              <a:gd name="connsiteX48" fmla="*/ 3009558 w 5741575"/>
              <a:gd name="connsiteY48" fmla="*/ 370573 h 955271"/>
              <a:gd name="connsiteX49" fmla="*/ 3095010 w 5741575"/>
              <a:gd name="connsiteY49" fmla="*/ 332454 h 955271"/>
              <a:gd name="connsiteX50" fmla="*/ 3103742 w 5741575"/>
              <a:gd name="connsiteY50" fmla="*/ 337974 h 955271"/>
              <a:gd name="connsiteX51" fmla="*/ 3195264 w 5741575"/>
              <a:gd name="connsiteY51" fmla="*/ 293158 h 955271"/>
              <a:gd name="connsiteX52" fmla="*/ 3373785 w 5741575"/>
              <a:gd name="connsiteY52" fmla="*/ 255680 h 955271"/>
              <a:gd name="connsiteX53" fmla="*/ 3493851 w 5741575"/>
              <a:gd name="connsiteY53" fmla="*/ 240255 h 955271"/>
              <a:gd name="connsiteX54" fmla="*/ 3537470 w 5741575"/>
              <a:gd name="connsiteY54" fmla="*/ 241867 h 955271"/>
              <a:gd name="connsiteX55" fmla="*/ 3610489 w 5741575"/>
              <a:gd name="connsiteY55" fmla="*/ 244128 h 955271"/>
              <a:gd name="connsiteX56" fmla="*/ 3667539 w 5741575"/>
              <a:gd name="connsiteY56" fmla="*/ 263271 h 955271"/>
              <a:gd name="connsiteX57" fmla="*/ 3727614 w 5741575"/>
              <a:gd name="connsiteY57" fmla="*/ 258245 h 955271"/>
              <a:gd name="connsiteX58" fmla="*/ 3738369 w 5741575"/>
              <a:gd name="connsiteY58" fmla="*/ 234506 h 955271"/>
              <a:gd name="connsiteX59" fmla="*/ 3803670 w 5741575"/>
              <a:gd name="connsiteY59" fmla="*/ 236457 h 955271"/>
              <a:gd name="connsiteX60" fmla="*/ 3903080 w 5741575"/>
              <a:gd name="connsiteY60" fmla="*/ 241890 h 955271"/>
              <a:gd name="connsiteX61" fmla="*/ 4114838 w 5741575"/>
              <a:gd name="connsiteY61" fmla="*/ 238165 h 955271"/>
              <a:gd name="connsiteX62" fmla="*/ 4271023 w 5741575"/>
              <a:gd name="connsiteY62" fmla="*/ 241959 h 955271"/>
              <a:gd name="connsiteX63" fmla="*/ 4367397 w 5741575"/>
              <a:gd name="connsiteY63" fmla="*/ 271442 h 955271"/>
              <a:gd name="connsiteX64" fmla="*/ 4495366 w 5741575"/>
              <a:gd name="connsiteY64" fmla="*/ 271618 h 955271"/>
              <a:gd name="connsiteX65" fmla="*/ 4517347 w 5741575"/>
              <a:gd name="connsiteY65" fmla="*/ 275639 h 955271"/>
              <a:gd name="connsiteX66" fmla="*/ 4546116 w 5741575"/>
              <a:gd name="connsiteY66" fmla="*/ 268568 h 955271"/>
              <a:gd name="connsiteX67" fmla="*/ 4661259 w 5741575"/>
              <a:gd name="connsiteY67" fmla="*/ 238966 h 955271"/>
              <a:gd name="connsiteX68" fmla="*/ 4750403 w 5741575"/>
              <a:gd name="connsiteY68" fmla="*/ 204364 h 955271"/>
              <a:gd name="connsiteX69" fmla="*/ 4867614 w 5741575"/>
              <a:gd name="connsiteY69" fmla="*/ 208668 h 955271"/>
              <a:gd name="connsiteX70" fmla="*/ 4937036 w 5741575"/>
              <a:gd name="connsiteY70" fmla="*/ 195446 h 955271"/>
              <a:gd name="connsiteX71" fmla="*/ 5067740 w 5741575"/>
              <a:gd name="connsiteY71" fmla="*/ 172293 h 955271"/>
              <a:gd name="connsiteX72" fmla="*/ 5200247 w 5741575"/>
              <a:gd name="connsiteY72" fmla="*/ 142695 h 955271"/>
              <a:gd name="connsiteX73" fmla="*/ 5291963 w 5741575"/>
              <a:gd name="connsiteY73" fmla="*/ 139446 h 955271"/>
              <a:gd name="connsiteX74" fmla="*/ 5418472 w 5741575"/>
              <a:gd name="connsiteY74" fmla="*/ 89163 h 955271"/>
              <a:gd name="connsiteX75" fmla="*/ 5482354 w 5741575"/>
              <a:gd name="connsiteY75" fmla="*/ 69470 h 955271"/>
              <a:gd name="connsiteX76" fmla="*/ 5583280 w 5741575"/>
              <a:gd name="connsiteY76" fmla="*/ 49787 h 955271"/>
              <a:gd name="connsiteX77" fmla="*/ 5613766 w 5741575"/>
              <a:gd name="connsiteY77" fmla="*/ 41855 h 955271"/>
              <a:gd name="connsiteX78" fmla="*/ 5684952 w 5741575"/>
              <a:gd name="connsiteY78" fmla="*/ 26088 h 955271"/>
              <a:gd name="connsiteX79" fmla="*/ 5741575 w 5741575"/>
              <a:gd name="connsiteY79"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278773 w 5741575"/>
              <a:gd name="connsiteY23" fmla="*/ 711503 h 955271"/>
              <a:gd name="connsiteX24" fmla="*/ 1317691 w 5741575"/>
              <a:gd name="connsiteY24" fmla="*/ 708529 h 955271"/>
              <a:gd name="connsiteX25" fmla="*/ 1360404 w 5741575"/>
              <a:gd name="connsiteY25" fmla="*/ 675922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687125 w 5741575"/>
              <a:gd name="connsiteY42" fmla="*/ 366820 h 955271"/>
              <a:gd name="connsiteX43" fmla="*/ 2697479 w 5741575"/>
              <a:gd name="connsiteY43" fmla="*/ 361430 h 955271"/>
              <a:gd name="connsiteX44" fmla="*/ 2731718 w 5741575"/>
              <a:gd name="connsiteY44" fmla="*/ 361545 h 955271"/>
              <a:gd name="connsiteX45" fmla="*/ 2777227 w 5741575"/>
              <a:gd name="connsiteY45" fmla="*/ 368972 h 955271"/>
              <a:gd name="connsiteX46" fmla="*/ 2824768 w 5741575"/>
              <a:gd name="connsiteY46" fmla="*/ 361652 h 955271"/>
              <a:gd name="connsiteX47" fmla="*/ 2885545 w 5741575"/>
              <a:gd name="connsiteY47" fmla="*/ 372818 h 955271"/>
              <a:gd name="connsiteX48" fmla="*/ 3009558 w 5741575"/>
              <a:gd name="connsiteY48" fmla="*/ 370573 h 955271"/>
              <a:gd name="connsiteX49" fmla="*/ 3095010 w 5741575"/>
              <a:gd name="connsiteY49" fmla="*/ 332454 h 955271"/>
              <a:gd name="connsiteX50" fmla="*/ 3148998 w 5741575"/>
              <a:gd name="connsiteY50" fmla="*/ 315286 h 955271"/>
              <a:gd name="connsiteX51" fmla="*/ 3195264 w 5741575"/>
              <a:gd name="connsiteY51" fmla="*/ 293158 h 955271"/>
              <a:gd name="connsiteX52" fmla="*/ 3373785 w 5741575"/>
              <a:gd name="connsiteY52" fmla="*/ 255680 h 955271"/>
              <a:gd name="connsiteX53" fmla="*/ 3493851 w 5741575"/>
              <a:gd name="connsiteY53" fmla="*/ 240255 h 955271"/>
              <a:gd name="connsiteX54" fmla="*/ 3537470 w 5741575"/>
              <a:gd name="connsiteY54" fmla="*/ 241867 h 955271"/>
              <a:gd name="connsiteX55" fmla="*/ 3610489 w 5741575"/>
              <a:gd name="connsiteY55" fmla="*/ 244128 h 955271"/>
              <a:gd name="connsiteX56" fmla="*/ 3667539 w 5741575"/>
              <a:gd name="connsiteY56" fmla="*/ 263271 h 955271"/>
              <a:gd name="connsiteX57" fmla="*/ 3727614 w 5741575"/>
              <a:gd name="connsiteY57" fmla="*/ 258245 h 955271"/>
              <a:gd name="connsiteX58" fmla="*/ 3738369 w 5741575"/>
              <a:gd name="connsiteY58" fmla="*/ 234506 h 955271"/>
              <a:gd name="connsiteX59" fmla="*/ 3803670 w 5741575"/>
              <a:gd name="connsiteY59" fmla="*/ 236457 h 955271"/>
              <a:gd name="connsiteX60" fmla="*/ 3903080 w 5741575"/>
              <a:gd name="connsiteY60" fmla="*/ 241890 h 955271"/>
              <a:gd name="connsiteX61" fmla="*/ 4114838 w 5741575"/>
              <a:gd name="connsiteY61" fmla="*/ 238165 h 955271"/>
              <a:gd name="connsiteX62" fmla="*/ 4271023 w 5741575"/>
              <a:gd name="connsiteY62" fmla="*/ 241959 h 955271"/>
              <a:gd name="connsiteX63" fmla="*/ 4367397 w 5741575"/>
              <a:gd name="connsiteY63" fmla="*/ 271442 h 955271"/>
              <a:gd name="connsiteX64" fmla="*/ 4495366 w 5741575"/>
              <a:gd name="connsiteY64" fmla="*/ 271618 h 955271"/>
              <a:gd name="connsiteX65" fmla="*/ 4517347 w 5741575"/>
              <a:gd name="connsiteY65" fmla="*/ 275639 h 955271"/>
              <a:gd name="connsiteX66" fmla="*/ 4546116 w 5741575"/>
              <a:gd name="connsiteY66" fmla="*/ 268568 h 955271"/>
              <a:gd name="connsiteX67" fmla="*/ 4661259 w 5741575"/>
              <a:gd name="connsiteY67" fmla="*/ 238966 h 955271"/>
              <a:gd name="connsiteX68" fmla="*/ 4750403 w 5741575"/>
              <a:gd name="connsiteY68" fmla="*/ 204364 h 955271"/>
              <a:gd name="connsiteX69" fmla="*/ 4867614 w 5741575"/>
              <a:gd name="connsiteY69" fmla="*/ 208668 h 955271"/>
              <a:gd name="connsiteX70" fmla="*/ 4937036 w 5741575"/>
              <a:gd name="connsiteY70" fmla="*/ 195446 h 955271"/>
              <a:gd name="connsiteX71" fmla="*/ 5067740 w 5741575"/>
              <a:gd name="connsiteY71" fmla="*/ 172293 h 955271"/>
              <a:gd name="connsiteX72" fmla="*/ 5200247 w 5741575"/>
              <a:gd name="connsiteY72" fmla="*/ 142695 h 955271"/>
              <a:gd name="connsiteX73" fmla="*/ 5291963 w 5741575"/>
              <a:gd name="connsiteY73" fmla="*/ 139446 h 955271"/>
              <a:gd name="connsiteX74" fmla="*/ 5418472 w 5741575"/>
              <a:gd name="connsiteY74" fmla="*/ 89163 h 955271"/>
              <a:gd name="connsiteX75" fmla="*/ 5482354 w 5741575"/>
              <a:gd name="connsiteY75" fmla="*/ 69470 h 955271"/>
              <a:gd name="connsiteX76" fmla="*/ 5583280 w 5741575"/>
              <a:gd name="connsiteY76" fmla="*/ 49787 h 955271"/>
              <a:gd name="connsiteX77" fmla="*/ 5613766 w 5741575"/>
              <a:gd name="connsiteY77" fmla="*/ 41855 h 955271"/>
              <a:gd name="connsiteX78" fmla="*/ 5684952 w 5741575"/>
              <a:gd name="connsiteY78" fmla="*/ 26088 h 955271"/>
              <a:gd name="connsiteX79" fmla="*/ 5741575 w 5741575"/>
              <a:gd name="connsiteY79"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278773 w 5741575"/>
              <a:gd name="connsiteY23" fmla="*/ 711503 h 955271"/>
              <a:gd name="connsiteX24" fmla="*/ 1317691 w 5741575"/>
              <a:gd name="connsiteY24" fmla="*/ 708529 h 955271"/>
              <a:gd name="connsiteX25" fmla="*/ 1360404 w 5741575"/>
              <a:gd name="connsiteY25" fmla="*/ 675922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687125 w 5741575"/>
              <a:gd name="connsiteY42" fmla="*/ 366820 h 955271"/>
              <a:gd name="connsiteX43" fmla="*/ 2697479 w 5741575"/>
              <a:gd name="connsiteY43" fmla="*/ 361430 h 955271"/>
              <a:gd name="connsiteX44" fmla="*/ 2777227 w 5741575"/>
              <a:gd name="connsiteY44" fmla="*/ 368972 h 955271"/>
              <a:gd name="connsiteX45" fmla="*/ 2824768 w 5741575"/>
              <a:gd name="connsiteY45" fmla="*/ 361652 h 955271"/>
              <a:gd name="connsiteX46" fmla="*/ 2885545 w 5741575"/>
              <a:gd name="connsiteY46" fmla="*/ 372818 h 955271"/>
              <a:gd name="connsiteX47" fmla="*/ 3009558 w 5741575"/>
              <a:gd name="connsiteY47" fmla="*/ 370573 h 955271"/>
              <a:gd name="connsiteX48" fmla="*/ 3095010 w 5741575"/>
              <a:gd name="connsiteY48" fmla="*/ 332454 h 955271"/>
              <a:gd name="connsiteX49" fmla="*/ 3148998 w 5741575"/>
              <a:gd name="connsiteY49" fmla="*/ 315286 h 955271"/>
              <a:gd name="connsiteX50" fmla="*/ 3195264 w 5741575"/>
              <a:gd name="connsiteY50" fmla="*/ 293158 h 955271"/>
              <a:gd name="connsiteX51" fmla="*/ 3373785 w 5741575"/>
              <a:gd name="connsiteY51" fmla="*/ 255680 h 955271"/>
              <a:gd name="connsiteX52" fmla="*/ 3493851 w 5741575"/>
              <a:gd name="connsiteY52" fmla="*/ 240255 h 955271"/>
              <a:gd name="connsiteX53" fmla="*/ 3537470 w 5741575"/>
              <a:gd name="connsiteY53" fmla="*/ 241867 h 955271"/>
              <a:gd name="connsiteX54" fmla="*/ 3610489 w 5741575"/>
              <a:gd name="connsiteY54" fmla="*/ 244128 h 955271"/>
              <a:gd name="connsiteX55" fmla="*/ 3667539 w 5741575"/>
              <a:gd name="connsiteY55" fmla="*/ 263271 h 955271"/>
              <a:gd name="connsiteX56" fmla="*/ 3727614 w 5741575"/>
              <a:gd name="connsiteY56" fmla="*/ 258245 h 955271"/>
              <a:gd name="connsiteX57" fmla="*/ 3738369 w 5741575"/>
              <a:gd name="connsiteY57" fmla="*/ 234506 h 955271"/>
              <a:gd name="connsiteX58" fmla="*/ 3803670 w 5741575"/>
              <a:gd name="connsiteY58" fmla="*/ 236457 h 955271"/>
              <a:gd name="connsiteX59" fmla="*/ 3903080 w 5741575"/>
              <a:gd name="connsiteY59" fmla="*/ 241890 h 955271"/>
              <a:gd name="connsiteX60" fmla="*/ 4114838 w 5741575"/>
              <a:gd name="connsiteY60" fmla="*/ 238165 h 955271"/>
              <a:gd name="connsiteX61" fmla="*/ 4271023 w 5741575"/>
              <a:gd name="connsiteY61" fmla="*/ 241959 h 955271"/>
              <a:gd name="connsiteX62" fmla="*/ 4367397 w 5741575"/>
              <a:gd name="connsiteY62" fmla="*/ 271442 h 955271"/>
              <a:gd name="connsiteX63" fmla="*/ 4495366 w 5741575"/>
              <a:gd name="connsiteY63" fmla="*/ 271618 h 955271"/>
              <a:gd name="connsiteX64" fmla="*/ 4517347 w 5741575"/>
              <a:gd name="connsiteY64" fmla="*/ 275639 h 955271"/>
              <a:gd name="connsiteX65" fmla="*/ 4546116 w 5741575"/>
              <a:gd name="connsiteY65" fmla="*/ 268568 h 955271"/>
              <a:gd name="connsiteX66" fmla="*/ 4661259 w 5741575"/>
              <a:gd name="connsiteY66" fmla="*/ 238966 h 955271"/>
              <a:gd name="connsiteX67" fmla="*/ 4750403 w 5741575"/>
              <a:gd name="connsiteY67" fmla="*/ 204364 h 955271"/>
              <a:gd name="connsiteX68" fmla="*/ 4867614 w 5741575"/>
              <a:gd name="connsiteY68" fmla="*/ 208668 h 955271"/>
              <a:gd name="connsiteX69" fmla="*/ 4937036 w 5741575"/>
              <a:gd name="connsiteY69" fmla="*/ 195446 h 955271"/>
              <a:gd name="connsiteX70" fmla="*/ 5067740 w 5741575"/>
              <a:gd name="connsiteY70" fmla="*/ 172293 h 955271"/>
              <a:gd name="connsiteX71" fmla="*/ 5200247 w 5741575"/>
              <a:gd name="connsiteY71" fmla="*/ 142695 h 955271"/>
              <a:gd name="connsiteX72" fmla="*/ 5291963 w 5741575"/>
              <a:gd name="connsiteY72" fmla="*/ 139446 h 955271"/>
              <a:gd name="connsiteX73" fmla="*/ 5418472 w 5741575"/>
              <a:gd name="connsiteY73" fmla="*/ 89163 h 955271"/>
              <a:gd name="connsiteX74" fmla="*/ 5482354 w 5741575"/>
              <a:gd name="connsiteY74" fmla="*/ 69470 h 955271"/>
              <a:gd name="connsiteX75" fmla="*/ 5583280 w 5741575"/>
              <a:gd name="connsiteY75" fmla="*/ 49787 h 955271"/>
              <a:gd name="connsiteX76" fmla="*/ 5613766 w 5741575"/>
              <a:gd name="connsiteY76" fmla="*/ 41855 h 955271"/>
              <a:gd name="connsiteX77" fmla="*/ 5684952 w 5741575"/>
              <a:gd name="connsiteY77" fmla="*/ 26088 h 955271"/>
              <a:gd name="connsiteX78" fmla="*/ 5741575 w 5741575"/>
              <a:gd name="connsiteY78"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278773 w 5741575"/>
              <a:gd name="connsiteY23" fmla="*/ 711503 h 955271"/>
              <a:gd name="connsiteX24" fmla="*/ 1317691 w 5741575"/>
              <a:gd name="connsiteY24" fmla="*/ 708529 h 955271"/>
              <a:gd name="connsiteX25" fmla="*/ 1360404 w 5741575"/>
              <a:gd name="connsiteY25" fmla="*/ 675922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687125 w 5741575"/>
              <a:gd name="connsiteY42" fmla="*/ 366820 h 955271"/>
              <a:gd name="connsiteX43" fmla="*/ 2777227 w 5741575"/>
              <a:gd name="connsiteY43" fmla="*/ 368972 h 955271"/>
              <a:gd name="connsiteX44" fmla="*/ 2824768 w 5741575"/>
              <a:gd name="connsiteY44" fmla="*/ 361652 h 955271"/>
              <a:gd name="connsiteX45" fmla="*/ 2885545 w 5741575"/>
              <a:gd name="connsiteY45" fmla="*/ 372818 h 955271"/>
              <a:gd name="connsiteX46" fmla="*/ 3009558 w 5741575"/>
              <a:gd name="connsiteY46" fmla="*/ 370573 h 955271"/>
              <a:gd name="connsiteX47" fmla="*/ 3095010 w 5741575"/>
              <a:gd name="connsiteY47" fmla="*/ 332454 h 955271"/>
              <a:gd name="connsiteX48" fmla="*/ 3148998 w 5741575"/>
              <a:gd name="connsiteY48" fmla="*/ 315286 h 955271"/>
              <a:gd name="connsiteX49" fmla="*/ 3195264 w 5741575"/>
              <a:gd name="connsiteY49" fmla="*/ 293158 h 955271"/>
              <a:gd name="connsiteX50" fmla="*/ 3373785 w 5741575"/>
              <a:gd name="connsiteY50" fmla="*/ 255680 h 955271"/>
              <a:gd name="connsiteX51" fmla="*/ 3493851 w 5741575"/>
              <a:gd name="connsiteY51" fmla="*/ 240255 h 955271"/>
              <a:gd name="connsiteX52" fmla="*/ 3537470 w 5741575"/>
              <a:gd name="connsiteY52" fmla="*/ 241867 h 955271"/>
              <a:gd name="connsiteX53" fmla="*/ 3610489 w 5741575"/>
              <a:gd name="connsiteY53" fmla="*/ 244128 h 955271"/>
              <a:gd name="connsiteX54" fmla="*/ 3667539 w 5741575"/>
              <a:gd name="connsiteY54" fmla="*/ 263271 h 955271"/>
              <a:gd name="connsiteX55" fmla="*/ 3727614 w 5741575"/>
              <a:gd name="connsiteY55" fmla="*/ 258245 h 955271"/>
              <a:gd name="connsiteX56" fmla="*/ 3738369 w 5741575"/>
              <a:gd name="connsiteY56" fmla="*/ 234506 h 955271"/>
              <a:gd name="connsiteX57" fmla="*/ 3803670 w 5741575"/>
              <a:gd name="connsiteY57" fmla="*/ 236457 h 955271"/>
              <a:gd name="connsiteX58" fmla="*/ 3903080 w 5741575"/>
              <a:gd name="connsiteY58" fmla="*/ 241890 h 955271"/>
              <a:gd name="connsiteX59" fmla="*/ 4114838 w 5741575"/>
              <a:gd name="connsiteY59" fmla="*/ 238165 h 955271"/>
              <a:gd name="connsiteX60" fmla="*/ 4271023 w 5741575"/>
              <a:gd name="connsiteY60" fmla="*/ 241959 h 955271"/>
              <a:gd name="connsiteX61" fmla="*/ 4367397 w 5741575"/>
              <a:gd name="connsiteY61" fmla="*/ 271442 h 955271"/>
              <a:gd name="connsiteX62" fmla="*/ 4495366 w 5741575"/>
              <a:gd name="connsiteY62" fmla="*/ 271618 h 955271"/>
              <a:gd name="connsiteX63" fmla="*/ 4517347 w 5741575"/>
              <a:gd name="connsiteY63" fmla="*/ 275639 h 955271"/>
              <a:gd name="connsiteX64" fmla="*/ 4546116 w 5741575"/>
              <a:gd name="connsiteY64" fmla="*/ 268568 h 955271"/>
              <a:gd name="connsiteX65" fmla="*/ 4661259 w 5741575"/>
              <a:gd name="connsiteY65" fmla="*/ 238966 h 955271"/>
              <a:gd name="connsiteX66" fmla="*/ 4750403 w 5741575"/>
              <a:gd name="connsiteY66" fmla="*/ 204364 h 955271"/>
              <a:gd name="connsiteX67" fmla="*/ 4867614 w 5741575"/>
              <a:gd name="connsiteY67" fmla="*/ 208668 h 955271"/>
              <a:gd name="connsiteX68" fmla="*/ 4937036 w 5741575"/>
              <a:gd name="connsiteY68" fmla="*/ 195446 h 955271"/>
              <a:gd name="connsiteX69" fmla="*/ 5067740 w 5741575"/>
              <a:gd name="connsiteY69" fmla="*/ 172293 h 955271"/>
              <a:gd name="connsiteX70" fmla="*/ 5200247 w 5741575"/>
              <a:gd name="connsiteY70" fmla="*/ 142695 h 955271"/>
              <a:gd name="connsiteX71" fmla="*/ 5291963 w 5741575"/>
              <a:gd name="connsiteY71" fmla="*/ 139446 h 955271"/>
              <a:gd name="connsiteX72" fmla="*/ 5418472 w 5741575"/>
              <a:gd name="connsiteY72" fmla="*/ 89163 h 955271"/>
              <a:gd name="connsiteX73" fmla="*/ 5482354 w 5741575"/>
              <a:gd name="connsiteY73" fmla="*/ 69470 h 955271"/>
              <a:gd name="connsiteX74" fmla="*/ 5583280 w 5741575"/>
              <a:gd name="connsiteY74" fmla="*/ 49787 h 955271"/>
              <a:gd name="connsiteX75" fmla="*/ 5613766 w 5741575"/>
              <a:gd name="connsiteY75" fmla="*/ 41855 h 955271"/>
              <a:gd name="connsiteX76" fmla="*/ 5684952 w 5741575"/>
              <a:gd name="connsiteY76" fmla="*/ 26088 h 955271"/>
              <a:gd name="connsiteX77" fmla="*/ 5741575 w 5741575"/>
              <a:gd name="connsiteY77"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278773 w 5741575"/>
              <a:gd name="connsiteY23" fmla="*/ 711503 h 955271"/>
              <a:gd name="connsiteX24" fmla="*/ 1317691 w 5741575"/>
              <a:gd name="connsiteY24" fmla="*/ 708529 h 955271"/>
              <a:gd name="connsiteX25" fmla="*/ 1360404 w 5741575"/>
              <a:gd name="connsiteY25" fmla="*/ 675922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717296 w 5741575"/>
              <a:gd name="connsiteY42" fmla="*/ 362282 h 955271"/>
              <a:gd name="connsiteX43" fmla="*/ 2777227 w 5741575"/>
              <a:gd name="connsiteY43" fmla="*/ 368972 h 955271"/>
              <a:gd name="connsiteX44" fmla="*/ 2824768 w 5741575"/>
              <a:gd name="connsiteY44" fmla="*/ 361652 h 955271"/>
              <a:gd name="connsiteX45" fmla="*/ 2885545 w 5741575"/>
              <a:gd name="connsiteY45" fmla="*/ 372818 h 955271"/>
              <a:gd name="connsiteX46" fmla="*/ 3009558 w 5741575"/>
              <a:gd name="connsiteY46" fmla="*/ 370573 h 955271"/>
              <a:gd name="connsiteX47" fmla="*/ 3095010 w 5741575"/>
              <a:gd name="connsiteY47" fmla="*/ 332454 h 955271"/>
              <a:gd name="connsiteX48" fmla="*/ 3148998 w 5741575"/>
              <a:gd name="connsiteY48" fmla="*/ 315286 h 955271"/>
              <a:gd name="connsiteX49" fmla="*/ 3195264 w 5741575"/>
              <a:gd name="connsiteY49" fmla="*/ 293158 h 955271"/>
              <a:gd name="connsiteX50" fmla="*/ 3373785 w 5741575"/>
              <a:gd name="connsiteY50" fmla="*/ 255680 h 955271"/>
              <a:gd name="connsiteX51" fmla="*/ 3493851 w 5741575"/>
              <a:gd name="connsiteY51" fmla="*/ 240255 h 955271"/>
              <a:gd name="connsiteX52" fmla="*/ 3537470 w 5741575"/>
              <a:gd name="connsiteY52" fmla="*/ 241867 h 955271"/>
              <a:gd name="connsiteX53" fmla="*/ 3610489 w 5741575"/>
              <a:gd name="connsiteY53" fmla="*/ 244128 h 955271"/>
              <a:gd name="connsiteX54" fmla="*/ 3667539 w 5741575"/>
              <a:gd name="connsiteY54" fmla="*/ 263271 h 955271"/>
              <a:gd name="connsiteX55" fmla="*/ 3727614 w 5741575"/>
              <a:gd name="connsiteY55" fmla="*/ 258245 h 955271"/>
              <a:gd name="connsiteX56" fmla="*/ 3738369 w 5741575"/>
              <a:gd name="connsiteY56" fmla="*/ 234506 h 955271"/>
              <a:gd name="connsiteX57" fmla="*/ 3803670 w 5741575"/>
              <a:gd name="connsiteY57" fmla="*/ 236457 h 955271"/>
              <a:gd name="connsiteX58" fmla="*/ 3903080 w 5741575"/>
              <a:gd name="connsiteY58" fmla="*/ 241890 h 955271"/>
              <a:gd name="connsiteX59" fmla="*/ 4114838 w 5741575"/>
              <a:gd name="connsiteY59" fmla="*/ 238165 h 955271"/>
              <a:gd name="connsiteX60" fmla="*/ 4271023 w 5741575"/>
              <a:gd name="connsiteY60" fmla="*/ 241959 h 955271"/>
              <a:gd name="connsiteX61" fmla="*/ 4367397 w 5741575"/>
              <a:gd name="connsiteY61" fmla="*/ 271442 h 955271"/>
              <a:gd name="connsiteX62" fmla="*/ 4495366 w 5741575"/>
              <a:gd name="connsiteY62" fmla="*/ 271618 h 955271"/>
              <a:gd name="connsiteX63" fmla="*/ 4517347 w 5741575"/>
              <a:gd name="connsiteY63" fmla="*/ 275639 h 955271"/>
              <a:gd name="connsiteX64" fmla="*/ 4546116 w 5741575"/>
              <a:gd name="connsiteY64" fmla="*/ 268568 h 955271"/>
              <a:gd name="connsiteX65" fmla="*/ 4661259 w 5741575"/>
              <a:gd name="connsiteY65" fmla="*/ 238966 h 955271"/>
              <a:gd name="connsiteX66" fmla="*/ 4750403 w 5741575"/>
              <a:gd name="connsiteY66" fmla="*/ 204364 h 955271"/>
              <a:gd name="connsiteX67" fmla="*/ 4867614 w 5741575"/>
              <a:gd name="connsiteY67" fmla="*/ 208668 h 955271"/>
              <a:gd name="connsiteX68" fmla="*/ 4937036 w 5741575"/>
              <a:gd name="connsiteY68" fmla="*/ 195446 h 955271"/>
              <a:gd name="connsiteX69" fmla="*/ 5067740 w 5741575"/>
              <a:gd name="connsiteY69" fmla="*/ 172293 h 955271"/>
              <a:gd name="connsiteX70" fmla="*/ 5200247 w 5741575"/>
              <a:gd name="connsiteY70" fmla="*/ 142695 h 955271"/>
              <a:gd name="connsiteX71" fmla="*/ 5291963 w 5741575"/>
              <a:gd name="connsiteY71" fmla="*/ 139446 h 955271"/>
              <a:gd name="connsiteX72" fmla="*/ 5418472 w 5741575"/>
              <a:gd name="connsiteY72" fmla="*/ 89163 h 955271"/>
              <a:gd name="connsiteX73" fmla="*/ 5482354 w 5741575"/>
              <a:gd name="connsiteY73" fmla="*/ 69470 h 955271"/>
              <a:gd name="connsiteX74" fmla="*/ 5583280 w 5741575"/>
              <a:gd name="connsiteY74" fmla="*/ 49787 h 955271"/>
              <a:gd name="connsiteX75" fmla="*/ 5613766 w 5741575"/>
              <a:gd name="connsiteY75" fmla="*/ 41855 h 955271"/>
              <a:gd name="connsiteX76" fmla="*/ 5684952 w 5741575"/>
              <a:gd name="connsiteY76" fmla="*/ 26088 h 955271"/>
              <a:gd name="connsiteX77" fmla="*/ 5741575 w 5741575"/>
              <a:gd name="connsiteY77"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278773 w 5741575"/>
              <a:gd name="connsiteY23" fmla="*/ 711503 h 955271"/>
              <a:gd name="connsiteX24" fmla="*/ 1317691 w 5741575"/>
              <a:gd name="connsiteY24" fmla="*/ 708529 h 955271"/>
              <a:gd name="connsiteX25" fmla="*/ 1360404 w 5741575"/>
              <a:gd name="connsiteY25" fmla="*/ 675922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717296 w 5741575"/>
              <a:gd name="connsiteY42" fmla="*/ 362282 h 955271"/>
              <a:gd name="connsiteX43" fmla="*/ 2777227 w 5741575"/>
              <a:gd name="connsiteY43" fmla="*/ 368972 h 955271"/>
              <a:gd name="connsiteX44" fmla="*/ 2824768 w 5741575"/>
              <a:gd name="connsiteY44" fmla="*/ 361652 h 955271"/>
              <a:gd name="connsiteX45" fmla="*/ 2885545 w 5741575"/>
              <a:gd name="connsiteY45" fmla="*/ 372818 h 955271"/>
              <a:gd name="connsiteX46" fmla="*/ 3009558 w 5741575"/>
              <a:gd name="connsiteY46" fmla="*/ 370573 h 955271"/>
              <a:gd name="connsiteX47" fmla="*/ 3095010 w 5741575"/>
              <a:gd name="connsiteY47" fmla="*/ 332454 h 955271"/>
              <a:gd name="connsiteX48" fmla="*/ 3148998 w 5741575"/>
              <a:gd name="connsiteY48" fmla="*/ 315286 h 955271"/>
              <a:gd name="connsiteX49" fmla="*/ 3195264 w 5741575"/>
              <a:gd name="connsiteY49" fmla="*/ 293158 h 955271"/>
              <a:gd name="connsiteX50" fmla="*/ 3373785 w 5741575"/>
              <a:gd name="connsiteY50" fmla="*/ 255680 h 955271"/>
              <a:gd name="connsiteX51" fmla="*/ 3493851 w 5741575"/>
              <a:gd name="connsiteY51" fmla="*/ 240255 h 955271"/>
              <a:gd name="connsiteX52" fmla="*/ 3537470 w 5741575"/>
              <a:gd name="connsiteY52" fmla="*/ 241867 h 955271"/>
              <a:gd name="connsiteX53" fmla="*/ 3610489 w 5741575"/>
              <a:gd name="connsiteY53" fmla="*/ 244128 h 955271"/>
              <a:gd name="connsiteX54" fmla="*/ 3667539 w 5741575"/>
              <a:gd name="connsiteY54" fmla="*/ 263271 h 955271"/>
              <a:gd name="connsiteX55" fmla="*/ 3727614 w 5741575"/>
              <a:gd name="connsiteY55" fmla="*/ 258245 h 955271"/>
              <a:gd name="connsiteX56" fmla="*/ 3738369 w 5741575"/>
              <a:gd name="connsiteY56" fmla="*/ 234506 h 955271"/>
              <a:gd name="connsiteX57" fmla="*/ 3803670 w 5741575"/>
              <a:gd name="connsiteY57" fmla="*/ 236457 h 955271"/>
              <a:gd name="connsiteX58" fmla="*/ 3903080 w 5741575"/>
              <a:gd name="connsiteY58" fmla="*/ 241890 h 955271"/>
              <a:gd name="connsiteX59" fmla="*/ 4114838 w 5741575"/>
              <a:gd name="connsiteY59" fmla="*/ 238165 h 955271"/>
              <a:gd name="connsiteX60" fmla="*/ 4271023 w 5741575"/>
              <a:gd name="connsiteY60" fmla="*/ 241959 h 955271"/>
              <a:gd name="connsiteX61" fmla="*/ 4367397 w 5741575"/>
              <a:gd name="connsiteY61" fmla="*/ 271442 h 955271"/>
              <a:gd name="connsiteX62" fmla="*/ 4495366 w 5741575"/>
              <a:gd name="connsiteY62" fmla="*/ 271618 h 955271"/>
              <a:gd name="connsiteX63" fmla="*/ 4517347 w 5741575"/>
              <a:gd name="connsiteY63" fmla="*/ 275639 h 955271"/>
              <a:gd name="connsiteX64" fmla="*/ 4546116 w 5741575"/>
              <a:gd name="connsiteY64" fmla="*/ 268568 h 955271"/>
              <a:gd name="connsiteX65" fmla="*/ 4661259 w 5741575"/>
              <a:gd name="connsiteY65" fmla="*/ 238966 h 955271"/>
              <a:gd name="connsiteX66" fmla="*/ 4750403 w 5741575"/>
              <a:gd name="connsiteY66" fmla="*/ 204364 h 955271"/>
              <a:gd name="connsiteX67" fmla="*/ 4867614 w 5741575"/>
              <a:gd name="connsiteY67" fmla="*/ 208668 h 955271"/>
              <a:gd name="connsiteX68" fmla="*/ 4937036 w 5741575"/>
              <a:gd name="connsiteY68" fmla="*/ 195446 h 955271"/>
              <a:gd name="connsiteX69" fmla="*/ 5067740 w 5741575"/>
              <a:gd name="connsiteY69" fmla="*/ 172293 h 955271"/>
              <a:gd name="connsiteX70" fmla="*/ 5200247 w 5741575"/>
              <a:gd name="connsiteY70" fmla="*/ 142695 h 955271"/>
              <a:gd name="connsiteX71" fmla="*/ 5276878 w 5741575"/>
              <a:gd name="connsiteY71" fmla="*/ 125833 h 955271"/>
              <a:gd name="connsiteX72" fmla="*/ 5418472 w 5741575"/>
              <a:gd name="connsiteY72" fmla="*/ 89163 h 955271"/>
              <a:gd name="connsiteX73" fmla="*/ 5482354 w 5741575"/>
              <a:gd name="connsiteY73" fmla="*/ 69470 h 955271"/>
              <a:gd name="connsiteX74" fmla="*/ 5583280 w 5741575"/>
              <a:gd name="connsiteY74" fmla="*/ 49787 h 955271"/>
              <a:gd name="connsiteX75" fmla="*/ 5613766 w 5741575"/>
              <a:gd name="connsiteY75" fmla="*/ 41855 h 955271"/>
              <a:gd name="connsiteX76" fmla="*/ 5684952 w 5741575"/>
              <a:gd name="connsiteY76" fmla="*/ 26088 h 955271"/>
              <a:gd name="connsiteX77" fmla="*/ 5741575 w 5741575"/>
              <a:gd name="connsiteY77"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278773 w 5741575"/>
              <a:gd name="connsiteY23" fmla="*/ 711503 h 955271"/>
              <a:gd name="connsiteX24" fmla="*/ 1317691 w 5741575"/>
              <a:gd name="connsiteY24" fmla="*/ 708529 h 955271"/>
              <a:gd name="connsiteX25" fmla="*/ 1360404 w 5741575"/>
              <a:gd name="connsiteY25" fmla="*/ 675922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717296 w 5741575"/>
              <a:gd name="connsiteY42" fmla="*/ 362282 h 955271"/>
              <a:gd name="connsiteX43" fmla="*/ 2777227 w 5741575"/>
              <a:gd name="connsiteY43" fmla="*/ 368972 h 955271"/>
              <a:gd name="connsiteX44" fmla="*/ 2824768 w 5741575"/>
              <a:gd name="connsiteY44" fmla="*/ 361652 h 955271"/>
              <a:gd name="connsiteX45" fmla="*/ 2885545 w 5741575"/>
              <a:gd name="connsiteY45" fmla="*/ 372818 h 955271"/>
              <a:gd name="connsiteX46" fmla="*/ 3009558 w 5741575"/>
              <a:gd name="connsiteY46" fmla="*/ 370573 h 955271"/>
              <a:gd name="connsiteX47" fmla="*/ 3095010 w 5741575"/>
              <a:gd name="connsiteY47" fmla="*/ 332454 h 955271"/>
              <a:gd name="connsiteX48" fmla="*/ 3148998 w 5741575"/>
              <a:gd name="connsiteY48" fmla="*/ 315286 h 955271"/>
              <a:gd name="connsiteX49" fmla="*/ 3195264 w 5741575"/>
              <a:gd name="connsiteY49" fmla="*/ 293158 h 955271"/>
              <a:gd name="connsiteX50" fmla="*/ 3373785 w 5741575"/>
              <a:gd name="connsiteY50" fmla="*/ 255680 h 955271"/>
              <a:gd name="connsiteX51" fmla="*/ 3493851 w 5741575"/>
              <a:gd name="connsiteY51" fmla="*/ 240255 h 955271"/>
              <a:gd name="connsiteX52" fmla="*/ 3537470 w 5741575"/>
              <a:gd name="connsiteY52" fmla="*/ 241867 h 955271"/>
              <a:gd name="connsiteX53" fmla="*/ 3610489 w 5741575"/>
              <a:gd name="connsiteY53" fmla="*/ 244128 h 955271"/>
              <a:gd name="connsiteX54" fmla="*/ 3667539 w 5741575"/>
              <a:gd name="connsiteY54" fmla="*/ 263271 h 955271"/>
              <a:gd name="connsiteX55" fmla="*/ 3727614 w 5741575"/>
              <a:gd name="connsiteY55" fmla="*/ 258245 h 955271"/>
              <a:gd name="connsiteX56" fmla="*/ 3738369 w 5741575"/>
              <a:gd name="connsiteY56" fmla="*/ 234506 h 955271"/>
              <a:gd name="connsiteX57" fmla="*/ 3803670 w 5741575"/>
              <a:gd name="connsiteY57" fmla="*/ 236457 h 955271"/>
              <a:gd name="connsiteX58" fmla="*/ 3903080 w 5741575"/>
              <a:gd name="connsiteY58" fmla="*/ 241890 h 955271"/>
              <a:gd name="connsiteX59" fmla="*/ 4114838 w 5741575"/>
              <a:gd name="connsiteY59" fmla="*/ 238165 h 955271"/>
              <a:gd name="connsiteX60" fmla="*/ 4271023 w 5741575"/>
              <a:gd name="connsiteY60" fmla="*/ 241959 h 955271"/>
              <a:gd name="connsiteX61" fmla="*/ 4367397 w 5741575"/>
              <a:gd name="connsiteY61" fmla="*/ 271442 h 955271"/>
              <a:gd name="connsiteX62" fmla="*/ 4495366 w 5741575"/>
              <a:gd name="connsiteY62" fmla="*/ 271618 h 955271"/>
              <a:gd name="connsiteX63" fmla="*/ 4517347 w 5741575"/>
              <a:gd name="connsiteY63" fmla="*/ 275639 h 955271"/>
              <a:gd name="connsiteX64" fmla="*/ 4546116 w 5741575"/>
              <a:gd name="connsiteY64" fmla="*/ 268568 h 955271"/>
              <a:gd name="connsiteX65" fmla="*/ 4661259 w 5741575"/>
              <a:gd name="connsiteY65" fmla="*/ 238966 h 955271"/>
              <a:gd name="connsiteX66" fmla="*/ 4750403 w 5741575"/>
              <a:gd name="connsiteY66" fmla="*/ 204364 h 955271"/>
              <a:gd name="connsiteX67" fmla="*/ 4867614 w 5741575"/>
              <a:gd name="connsiteY67" fmla="*/ 208668 h 955271"/>
              <a:gd name="connsiteX68" fmla="*/ 4937036 w 5741575"/>
              <a:gd name="connsiteY68" fmla="*/ 195446 h 955271"/>
              <a:gd name="connsiteX69" fmla="*/ 5067740 w 5741575"/>
              <a:gd name="connsiteY69" fmla="*/ 172293 h 955271"/>
              <a:gd name="connsiteX70" fmla="*/ 5200247 w 5741575"/>
              <a:gd name="connsiteY70" fmla="*/ 142695 h 955271"/>
              <a:gd name="connsiteX71" fmla="*/ 5276878 w 5741575"/>
              <a:gd name="connsiteY71" fmla="*/ 125833 h 955271"/>
              <a:gd name="connsiteX72" fmla="*/ 5418472 w 5741575"/>
              <a:gd name="connsiteY72" fmla="*/ 89163 h 955271"/>
              <a:gd name="connsiteX73" fmla="*/ 5482354 w 5741575"/>
              <a:gd name="connsiteY73" fmla="*/ 69470 h 955271"/>
              <a:gd name="connsiteX74" fmla="*/ 5583280 w 5741575"/>
              <a:gd name="connsiteY74" fmla="*/ 49787 h 955271"/>
              <a:gd name="connsiteX75" fmla="*/ 5613766 w 5741575"/>
              <a:gd name="connsiteY75" fmla="*/ 41855 h 955271"/>
              <a:gd name="connsiteX76" fmla="*/ 5684952 w 5741575"/>
              <a:gd name="connsiteY76" fmla="*/ 26088 h 955271"/>
              <a:gd name="connsiteX77" fmla="*/ 5741575 w 5741575"/>
              <a:gd name="connsiteY77"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278773 w 5741575"/>
              <a:gd name="connsiteY23" fmla="*/ 711503 h 955271"/>
              <a:gd name="connsiteX24" fmla="*/ 1317691 w 5741575"/>
              <a:gd name="connsiteY24" fmla="*/ 708529 h 955271"/>
              <a:gd name="connsiteX25" fmla="*/ 1360404 w 5741575"/>
              <a:gd name="connsiteY25" fmla="*/ 675922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717296 w 5741575"/>
              <a:gd name="connsiteY42" fmla="*/ 362282 h 955271"/>
              <a:gd name="connsiteX43" fmla="*/ 2777227 w 5741575"/>
              <a:gd name="connsiteY43" fmla="*/ 368972 h 955271"/>
              <a:gd name="connsiteX44" fmla="*/ 2824768 w 5741575"/>
              <a:gd name="connsiteY44" fmla="*/ 361652 h 955271"/>
              <a:gd name="connsiteX45" fmla="*/ 2885545 w 5741575"/>
              <a:gd name="connsiteY45" fmla="*/ 372818 h 955271"/>
              <a:gd name="connsiteX46" fmla="*/ 3009558 w 5741575"/>
              <a:gd name="connsiteY46" fmla="*/ 370573 h 955271"/>
              <a:gd name="connsiteX47" fmla="*/ 3095010 w 5741575"/>
              <a:gd name="connsiteY47" fmla="*/ 332454 h 955271"/>
              <a:gd name="connsiteX48" fmla="*/ 3148998 w 5741575"/>
              <a:gd name="connsiteY48" fmla="*/ 315286 h 955271"/>
              <a:gd name="connsiteX49" fmla="*/ 3195264 w 5741575"/>
              <a:gd name="connsiteY49" fmla="*/ 293158 h 955271"/>
              <a:gd name="connsiteX50" fmla="*/ 3373785 w 5741575"/>
              <a:gd name="connsiteY50" fmla="*/ 255680 h 955271"/>
              <a:gd name="connsiteX51" fmla="*/ 3493851 w 5741575"/>
              <a:gd name="connsiteY51" fmla="*/ 240255 h 955271"/>
              <a:gd name="connsiteX52" fmla="*/ 3537470 w 5741575"/>
              <a:gd name="connsiteY52" fmla="*/ 241867 h 955271"/>
              <a:gd name="connsiteX53" fmla="*/ 3610489 w 5741575"/>
              <a:gd name="connsiteY53" fmla="*/ 244128 h 955271"/>
              <a:gd name="connsiteX54" fmla="*/ 3667539 w 5741575"/>
              <a:gd name="connsiteY54" fmla="*/ 263271 h 955271"/>
              <a:gd name="connsiteX55" fmla="*/ 3727614 w 5741575"/>
              <a:gd name="connsiteY55" fmla="*/ 258245 h 955271"/>
              <a:gd name="connsiteX56" fmla="*/ 3738369 w 5741575"/>
              <a:gd name="connsiteY56" fmla="*/ 234506 h 955271"/>
              <a:gd name="connsiteX57" fmla="*/ 3803670 w 5741575"/>
              <a:gd name="connsiteY57" fmla="*/ 236457 h 955271"/>
              <a:gd name="connsiteX58" fmla="*/ 3903080 w 5741575"/>
              <a:gd name="connsiteY58" fmla="*/ 241890 h 955271"/>
              <a:gd name="connsiteX59" fmla="*/ 4114838 w 5741575"/>
              <a:gd name="connsiteY59" fmla="*/ 238165 h 955271"/>
              <a:gd name="connsiteX60" fmla="*/ 4271023 w 5741575"/>
              <a:gd name="connsiteY60" fmla="*/ 241959 h 955271"/>
              <a:gd name="connsiteX61" fmla="*/ 4367397 w 5741575"/>
              <a:gd name="connsiteY61" fmla="*/ 271442 h 955271"/>
              <a:gd name="connsiteX62" fmla="*/ 4495366 w 5741575"/>
              <a:gd name="connsiteY62" fmla="*/ 271618 h 955271"/>
              <a:gd name="connsiteX63" fmla="*/ 4517347 w 5741575"/>
              <a:gd name="connsiteY63" fmla="*/ 275639 h 955271"/>
              <a:gd name="connsiteX64" fmla="*/ 4546116 w 5741575"/>
              <a:gd name="connsiteY64" fmla="*/ 268568 h 955271"/>
              <a:gd name="connsiteX65" fmla="*/ 4661259 w 5741575"/>
              <a:gd name="connsiteY65" fmla="*/ 238966 h 955271"/>
              <a:gd name="connsiteX66" fmla="*/ 4750403 w 5741575"/>
              <a:gd name="connsiteY66" fmla="*/ 204364 h 955271"/>
              <a:gd name="connsiteX67" fmla="*/ 4867614 w 5741575"/>
              <a:gd name="connsiteY67" fmla="*/ 208668 h 955271"/>
              <a:gd name="connsiteX68" fmla="*/ 4937036 w 5741575"/>
              <a:gd name="connsiteY68" fmla="*/ 195446 h 955271"/>
              <a:gd name="connsiteX69" fmla="*/ 5067740 w 5741575"/>
              <a:gd name="connsiteY69" fmla="*/ 172293 h 955271"/>
              <a:gd name="connsiteX70" fmla="*/ 5200247 w 5741575"/>
              <a:gd name="connsiteY70" fmla="*/ 142695 h 955271"/>
              <a:gd name="connsiteX71" fmla="*/ 5276878 w 5741575"/>
              <a:gd name="connsiteY71" fmla="*/ 125833 h 955271"/>
              <a:gd name="connsiteX72" fmla="*/ 5373216 w 5741575"/>
              <a:gd name="connsiteY72" fmla="*/ 102777 h 955271"/>
              <a:gd name="connsiteX73" fmla="*/ 5482354 w 5741575"/>
              <a:gd name="connsiteY73" fmla="*/ 69470 h 955271"/>
              <a:gd name="connsiteX74" fmla="*/ 5583280 w 5741575"/>
              <a:gd name="connsiteY74" fmla="*/ 49787 h 955271"/>
              <a:gd name="connsiteX75" fmla="*/ 5613766 w 5741575"/>
              <a:gd name="connsiteY75" fmla="*/ 41855 h 955271"/>
              <a:gd name="connsiteX76" fmla="*/ 5684952 w 5741575"/>
              <a:gd name="connsiteY76" fmla="*/ 26088 h 955271"/>
              <a:gd name="connsiteX77" fmla="*/ 5741575 w 5741575"/>
              <a:gd name="connsiteY77"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278773 w 5741575"/>
              <a:gd name="connsiteY23" fmla="*/ 711503 h 955271"/>
              <a:gd name="connsiteX24" fmla="*/ 1317691 w 5741575"/>
              <a:gd name="connsiteY24" fmla="*/ 708529 h 955271"/>
              <a:gd name="connsiteX25" fmla="*/ 1360404 w 5741575"/>
              <a:gd name="connsiteY25" fmla="*/ 675922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717296 w 5741575"/>
              <a:gd name="connsiteY42" fmla="*/ 362282 h 955271"/>
              <a:gd name="connsiteX43" fmla="*/ 2777227 w 5741575"/>
              <a:gd name="connsiteY43" fmla="*/ 368972 h 955271"/>
              <a:gd name="connsiteX44" fmla="*/ 2824768 w 5741575"/>
              <a:gd name="connsiteY44" fmla="*/ 361652 h 955271"/>
              <a:gd name="connsiteX45" fmla="*/ 2885545 w 5741575"/>
              <a:gd name="connsiteY45" fmla="*/ 372818 h 955271"/>
              <a:gd name="connsiteX46" fmla="*/ 3009558 w 5741575"/>
              <a:gd name="connsiteY46" fmla="*/ 370573 h 955271"/>
              <a:gd name="connsiteX47" fmla="*/ 3095010 w 5741575"/>
              <a:gd name="connsiteY47" fmla="*/ 332454 h 955271"/>
              <a:gd name="connsiteX48" fmla="*/ 3148998 w 5741575"/>
              <a:gd name="connsiteY48" fmla="*/ 315286 h 955271"/>
              <a:gd name="connsiteX49" fmla="*/ 3195264 w 5741575"/>
              <a:gd name="connsiteY49" fmla="*/ 293158 h 955271"/>
              <a:gd name="connsiteX50" fmla="*/ 3373785 w 5741575"/>
              <a:gd name="connsiteY50" fmla="*/ 255680 h 955271"/>
              <a:gd name="connsiteX51" fmla="*/ 3493851 w 5741575"/>
              <a:gd name="connsiteY51" fmla="*/ 240255 h 955271"/>
              <a:gd name="connsiteX52" fmla="*/ 3537470 w 5741575"/>
              <a:gd name="connsiteY52" fmla="*/ 241867 h 955271"/>
              <a:gd name="connsiteX53" fmla="*/ 3610489 w 5741575"/>
              <a:gd name="connsiteY53" fmla="*/ 244128 h 955271"/>
              <a:gd name="connsiteX54" fmla="*/ 3667539 w 5741575"/>
              <a:gd name="connsiteY54" fmla="*/ 263271 h 955271"/>
              <a:gd name="connsiteX55" fmla="*/ 3727614 w 5741575"/>
              <a:gd name="connsiteY55" fmla="*/ 258245 h 955271"/>
              <a:gd name="connsiteX56" fmla="*/ 3738369 w 5741575"/>
              <a:gd name="connsiteY56" fmla="*/ 234506 h 955271"/>
              <a:gd name="connsiteX57" fmla="*/ 3803670 w 5741575"/>
              <a:gd name="connsiteY57" fmla="*/ 236457 h 955271"/>
              <a:gd name="connsiteX58" fmla="*/ 3903080 w 5741575"/>
              <a:gd name="connsiteY58" fmla="*/ 241890 h 955271"/>
              <a:gd name="connsiteX59" fmla="*/ 4114838 w 5741575"/>
              <a:gd name="connsiteY59" fmla="*/ 238165 h 955271"/>
              <a:gd name="connsiteX60" fmla="*/ 4271023 w 5741575"/>
              <a:gd name="connsiteY60" fmla="*/ 241959 h 955271"/>
              <a:gd name="connsiteX61" fmla="*/ 4367397 w 5741575"/>
              <a:gd name="connsiteY61" fmla="*/ 271442 h 955271"/>
              <a:gd name="connsiteX62" fmla="*/ 4495366 w 5741575"/>
              <a:gd name="connsiteY62" fmla="*/ 271618 h 955271"/>
              <a:gd name="connsiteX63" fmla="*/ 4517347 w 5741575"/>
              <a:gd name="connsiteY63" fmla="*/ 275639 h 955271"/>
              <a:gd name="connsiteX64" fmla="*/ 4546116 w 5741575"/>
              <a:gd name="connsiteY64" fmla="*/ 268568 h 955271"/>
              <a:gd name="connsiteX65" fmla="*/ 4661259 w 5741575"/>
              <a:gd name="connsiteY65" fmla="*/ 238966 h 955271"/>
              <a:gd name="connsiteX66" fmla="*/ 4750403 w 5741575"/>
              <a:gd name="connsiteY66" fmla="*/ 204364 h 955271"/>
              <a:gd name="connsiteX67" fmla="*/ 4867614 w 5741575"/>
              <a:gd name="connsiteY67" fmla="*/ 208668 h 955271"/>
              <a:gd name="connsiteX68" fmla="*/ 4937036 w 5741575"/>
              <a:gd name="connsiteY68" fmla="*/ 195446 h 955271"/>
              <a:gd name="connsiteX69" fmla="*/ 5067740 w 5741575"/>
              <a:gd name="connsiteY69" fmla="*/ 172293 h 955271"/>
              <a:gd name="connsiteX70" fmla="*/ 5200247 w 5741575"/>
              <a:gd name="connsiteY70" fmla="*/ 142695 h 955271"/>
              <a:gd name="connsiteX71" fmla="*/ 5276878 w 5741575"/>
              <a:gd name="connsiteY71" fmla="*/ 125833 h 955271"/>
              <a:gd name="connsiteX72" fmla="*/ 5373216 w 5741575"/>
              <a:gd name="connsiteY72" fmla="*/ 111851 h 955271"/>
              <a:gd name="connsiteX73" fmla="*/ 5482354 w 5741575"/>
              <a:gd name="connsiteY73" fmla="*/ 69470 h 955271"/>
              <a:gd name="connsiteX74" fmla="*/ 5583280 w 5741575"/>
              <a:gd name="connsiteY74" fmla="*/ 49787 h 955271"/>
              <a:gd name="connsiteX75" fmla="*/ 5613766 w 5741575"/>
              <a:gd name="connsiteY75" fmla="*/ 41855 h 955271"/>
              <a:gd name="connsiteX76" fmla="*/ 5684952 w 5741575"/>
              <a:gd name="connsiteY76" fmla="*/ 26088 h 955271"/>
              <a:gd name="connsiteX77" fmla="*/ 5741575 w 5741575"/>
              <a:gd name="connsiteY77"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278773 w 5741575"/>
              <a:gd name="connsiteY23" fmla="*/ 711503 h 955271"/>
              <a:gd name="connsiteX24" fmla="*/ 1317691 w 5741575"/>
              <a:gd name="connsiteY24" fmla="*/ 708529 h 955271"/>
              <a:gd name="connsiteX25" fmla="*/ 1360404 w 5741575"/>
              <a:gd name="connsiteY25" fmla="*/ 675922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717296 w 5741575"/>
              <a:gd name="connsiteY42" fmla="*/ 362282 h 955271"/>
              <a:gd name="connsiteX43" fmla="*/ 2777227 w 5741575"/>
              <a:gd name="connsiteY43" fmla="*/ 368972 h 955271"/>
              <a:gd name="connsiteX44" fmla="*/ 2824768 w 5741575"/>
              <a:gd name="connsiteY44" fmla="*/ 361652 h 955271"/>
              <a:gd name="connsiteX45" fmla="*/ 2885545 w 5741575"/>
              <a:gd name="connsiteY45" fmla="*/ 372818 h 955271"/>
              <a:gd name="connsiteX46" fmla="*/ 3009558 w 5741575"/>
              <a:gd name="connsiteY46" fmla="*/ 370573 h 955271"/>
              <a:gd name="connsiteX47" fmla="*/ 3095010 w 5741575"/>
              <a:gd name="connsiteY47" fmla="*/ 332454 h 955271"/>
              <a:gd name="connsiteX48" fmla="*/ 3148998 w 5741575"/>
              <a:gd name="connsiteY48" fmla="*/ 315286 h 955271"/>
              <a:gd name="connsiteX49" fmla="*/ 3195264 w 5741575"/>
              <a:gd name="connsiteY49" fmla="*/ 293158 h 955271"/>
              <a:gd name="connsiteX50" fmla="*/ 3373785 w 5741575"/>
              <a:gd name="connsiteY50" fmla="*/ 255680 h 955271"/>
              <a:gd name="connsiteX51" fmla="*/ 3493851 w 5741575"/>
              <a:gd name="connsiteY51" fmla="*/ 240255 h 955271"/>
              <a:gd name="connsiteX52" fmla="*/ 3537470 w 5741575"/>
              <a:gd name="connsiteY52" fmla="*/ 241867 h 955271"/>
              <a:gd name="connsiteX53" fmla="*/ 3610489 w 5741575"/>
              <a:gd name="connsiteY53" fmla="*/ 244128 h 955271"/>
              <a:gd name="connsiteX54" fmla="*/ 3667539 w 5741575"/>
              <a:gd name="connsiteY54" fmla="*/ 263271 h 955271"/>
              <a:gd name="connsiteX55" fmla="*/ 3727614 w 5741575"/>
              <a:gd name="connsiteY55" fmla="*/ 258245 h 955271"/>
              <a:gd name="connsiteX56" fmla="*/ 3738369 w 5741575"/>
              <a:gd name="connsiteY56" fmla="*/ 234506 h 955271"/>
              <a:gd name="connsiteX57" fmla="*/ 3803670 w 5741575"/>
              <a:gd name="connsiteY57" fmla="*/ 236457 h 955271"/>
              <a:gd name="connsiteX58" fmla="*/ 3903080 w 5741575"/>
              <a:gd name="connsiteY58" fmla="*/ 241890 h 955271"/>
              <a:gd name="connsiteX59" fmla="*/ 4114838 w 5741575"/>
              <a:gd name="connsiteY59" fmla="*/ 238165 h 955271"/>
              <a:gd name="connsiteX60" fmla="*/ 4271023 w 5741575"/>
              <a:gd name="connsiteY60" fmla="*/ 241959 h 955271"/>
              <a:gd name="connsiteX61" fmla="*/ 4367397 w 5741575"/>
              <a:gd name="connsiteY61" fmla="*/ 271442 h 955271"/>
              <a:gd name="connsiteX62" fmla="*/ 4495366 w 5741575"/>
              <a:gd name="connsiteY62" fmla="*/ 271618 h 955271"/>
              <a:gd name="connsiteX63" fmla="*/ 4517347 w 5741575"/>
              <a:gd name="connsiteY63" fmla="*/ 275639 h 955271"/>
              <a:gd name="connsiteX64" fmla="*/ 4546116 w 5741575"/>
              <a:gd name="connsiteY64" fmla="*/ 268568 h 955271"/>
              <a:gd name="connsiteX65" fmla="*/ 4661259 w 5741575"/>
              <a:gd name="connsiteY65" fmla="*/ 238966 h 955271"/>
              <a:gd name="connsiteX66" fmla="*/ 4750403 w 5741575"/>
              <a:gd name="connsiteY66" fmla="*/ 204364 h 955271"/>
              <a:gd name="connsiteX67" fmla="*/ 4867614 w 5741575"/>
              <a:gd name="connsiteY67" fmla="*/ 208668 h 955271"/>
              <a:gd name="connsiteX68" fmla="*/ 4937036 w 5741575"/>
              <a:gd name="connsiteY68" fmla="*/ 195446 h 955271"/>
              <a:gd name="connsiteX69" fmla="*/ 5067740 w 5741575"/>
              <a:gd name="connsiteY69" fmla="*/ 172293 h 955271"/>
              <a:gd name="connsiteX70" fmla="*/ 5200247 w 5741575"/>
              <a:gd name="connsiteY70" fmla="*/ 142695 h 955271"/>
              <a:gd name="connsiteX71" fmla="*/ 5276878 w 5741575"/>
              <a:gd name="connsiteY71" fmla="*/ 125833 h 955271"/>
              <a:gd name="connsiteX72" fmla="*/ 5373216 w 5741575"/>
              <a:gd name="connsiteY72" fmla="*/ 111851 h 955271"/>
              <a:gd name="connsiteX73" fmla="*/ 5482354 w 5741575"/>
              <a:gd name="connsiteY73" fmla="*/ 69470 h 955271"/>
              <a:gd name="connsiteX74" fmla="*/ 5583280 w 5741575"/>
              <a:gd name="connsiteY74" fmla="*/ 49787 h 955271"/>
              <a:gd name="connsiteX75" fmla="*/ 5613766 w 5741575"/>
              <a:gd name="connsiteY75" fmla="*/ 41855 h 955271"/>
              <a:gd name="connsiteX76" fmla="*/ 5684952 w 5741575"/>
              <a:gd name="connsiteY76" fmla="*/ 26088 h 955271"/>
              <a:gd name="connsiteX77" fmla="*/ 5741575 w 5741575"/>
              <a:gd name="connsiteY77" fmla="*/ 0 h 955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5741575" h="955271">
                <a:moveTo>
                  <a:pt x="5741575" y="0"/>
                </a:moveTo>
                <a:lnTo>
                  <a:pt x="5741575" y="955271"/>
                </a:lnTo>
                <a:lnTo>
                  <a:pt x="0" y="955271"/>
                </a:lnTo>
                <a:lnTo>
                  <a:pt x="8558" y="953971"/>
                </a:lnTo>
                <a:lnTo>
                  <a:pt x="16894" y="953847"/>
                </a:lnTo>
                <a:cubicBezTo>
                  <a:pt x="22474" y="953361"/>
                  <a:pt x="25973" y="952524"/>
                  <a:pt x="28156" y="951374"/>
                </a:cubicBezTo>
                <a:cubicBezTo>
                  <a:pt x="28201" y="951240"/>
                  <a:pt x="28247" y="951105"/>
                  <a:pt x="28293" y="950971"/>
                </a:cubicBezTo>
                <a:lnTo>
                  <a:pt x="59229" y="903950"/>
                </a:lnTo>
                <a:cubicBezTo>
                  <a:pt x="79290" y="895144"/>
                  <a:pt x="126084" y="908630"/>
                  <a:pt x="148657" y="898134"/>
                </a:cubicBezTo>
                <a:cubicBezTo>
                  <a:pt x="172173" y="896348"/>
                  <a:pt x="191809" y="908449"/>
                  <a:pt x="174554" y="886351"/>
                </a:cubicBezTo>
                <a:cubicBezTo>
                  <a:pt x="182014" y="885083"/>
                  <a:pt x="185699" y="882087"/>
                  <a:pt x="187633" y="878226"/>
                </a:cubicBezTo>
                <a:cubicBezTo>
                  <a:pt x="187742" y="877663"/>
                  <a:pt x="187852" y="877101"/>
                  <a:pt x="187961" y="876538"/>
                </a:cubicBezTo>
                <a:lnTo>
                  <a:pt x="240501" y="873150"/>
                </a:lnTo>
                <a:lnTo>
                  <a:pt x="246345" y="869942"/>
                </a:lnTo>
                <a:lnTo>
                  <a:pt x="306299" y="873609"/>
                </a:lnTo>
                <a:cubicBezTo>
                  <a:pt x="312531" y="875279"/>
                  <a:pt x="320316" y="874896"/>
                  <a:pt x="331571" y="869866"/>
                </a:cubicBezTo>
                <a:lnTo>
                  <a:pt x="384157" y="867971"/>
                </a:lnTo>
                <a:lnTo>
                  <a:pt x="477637" y="870334"/>
                </a:lnTo>
                <a:cubicBezTo>
                  <a:pt x="485456" y="872042"/>
                  <a:pt x="563433" y="825458"/>
                  <a:pt x="570239" y="829596"/>
                </a:cubicBezTo>
                <a:cubicBezTo>
                  <a:pt x="641939" y="824282"/>
                  <a:pt x="685473" y="832029"/>
                  <a:pt x="772070" y="820296"/>
                </a:cubicBezTo>
                <a:cubicBezTo>
                  <a:pt x="833120" y="817018"/>
                  <a:pt x="871984" y="794388"/>
                  <a:pt x="948872" y="772201"/>
                </a:cubicBezTo>
                <a:cubicBezTo>
                  <a:pt x="1011630" y="801590"/>
                  <a:pt x="1039188" y="762914"/>
                  <a:pt x="1127089" y="746926"/>
                </a:cubicBezTo>
                <a:cubicBezTo>
                  <a:pt x="1186739" y="737882"/>
                  <a:pt x="1185110" y="732158"/>
                  <a:pt x="1226314" y="722473"/>
                </a:cubicBezTo>
                <a:cubicBezTo>
                  <a:pt x="1234331" y="718091"/>
                  <a:pt x="1271693" y="717214"/>
                  <a:pt x="1278773" y="711503"/>
                </a:cubicBezTo>
                <a:lnTo>
                  <a:pt x="1317691" y="708529"/>
                </a:lnTo>
                <a:lnTo>
                  <a:pt x="1360404" y="675922"/>
                </a:lnTo>
                <a:lnTo>
                  <a:pt x="1412292" y="670793"/>
                </a:lnTo>
                <a:lnTo>
                  <a:pt x="1494753" y="644686"/>
                </a:lnTo>
                <a:cubicBezTo>
                  <a:pt x="1542884" y="655944"/>
                  <a:pt x="1556151" y="606226"/>
                  <a:pt x="1616217" y="622107"/>
                </a:cubicBezTo>
                <a:cubicBezTo>
                  <a:pt x="1637755" y="624837"/>
                  <a:pt x="1701030" y="614257"/>
                  <a:pt x="1710928" y="600666"/>
                </a:cubicBezTo>
                <a:cubicBezTo>
                  <a:pt x="1723693" y="596072"/>
                  <a:pt x="1739861" y="597834"/>
                  <a:pt x="1743718" y="584327"/>
                </a:cubicBezTo>
                <a:cubicBezTo>
                  <a:pt x="1770860" y="572571"/>
                  <a:pt x="1832996" y="545585"/>
                  <a:pt x="1873778" y="530130"/>
                </a:cubicBezTo>
                <a:cubicBezTo>
                  <a:pt x="1902425" y="541995"/>
                  <a:pt x="1929013" y="504913"/>
                  <a:pt x="1988411" y="491599"/>
                </a:cubicBezTo>
                <a:cubicBezTo>
                  <a:pt x="2020077" y="505546"/>
                  <a:pt x="2028363" y="482381"/>
                  <a:pt x="2085507" y="498527"/>
                </a:cubicBezTo>
                <a:cubicBezTo>
                  <a:pt x="2086719" y="495769"/>
                  <a:pt x="2088490" y="493104"/>
                  <a:pt x="2090767" y="490616"/>
                </a:cubicBezTo>
                <a:cubicBezTo>
                  <a:pt x="2103992" y="476161"/>
                  <a:pt x="2131025" y="470659"/>
                  <a:pt x="2151143" y="478332"/>
                </a:cubicBezTo>
                <a:cubicBezTo>
                  <a:pt x="2240088" y="497642"/>
                  <a:pt x="2310118" y="483043"/>
                  <a:pt x="2378710" y="477570"/>
                </a:cubicBezTo>
                <a:cubicBezTo>
                  <a:pt x="2454975" y="467585"/>
                  <a:pt x="2391576" y="437831"/>
                  <a:pt x="2496256" y="452396"/>
                </a:cubicBezTo>
                <a:cubicBezTo>
                  <a:pt x="2501503" y="436899"/>
                  <a:pt x="2513119" y="433980"/>
                  <a:pt x="2535387" y="436645"/>
                </a:cubicBezTo>
                <a:cubicBezTo>
                  <a:pt x="2572084" y="430778"/>
                  <a:pt x="2557124" y="397207"/>
                  <a:pt x="2601109" y="410678"/>
                </a:cubicBezTo>
                <a:cubicBezTo>
                  <a:pt x="2588000" y="393616"/>
                  <a:pt x="2667428" y="390302"/>
                  <a:pt x="2643855" y="374482"/>
                </a:cubicBezTo>
                <a:cubicBezTo>
                  <a:pt x="2648277" y="369169"/>
                  <a:pt x="2645486" y="367874"/>
                  <a:pt x="2657726" y="365841"/>
                </a:cubicBezTo>
                <a:cubicBezTo>
                  <a:pt x="2669966" y="363808"/>
                  <a:pt x="2707566" y="363569"/>
                  <a:pt x="2717296" y="362282"/>
                </a:cubicBezTo>
                <a:lnTo>
                  <a:pt x="2777227" y="368972"/>
                </a:lnTo>
                <a:lnTo>
                  <a:pt x="2824768" y="361652"/>
                </a:lnTo>
                <a:lnTo>
                  <a:pt x="2885545" y="372818"/>
                </a:lnTo>
                <a:cubicBezTo>
                  <a:pt x="2905895" y="352581"/>
                  <a:pt x="2948591" y="377825"/>
                  <a:pt x="3009558" y="370573"/>
                </a:cubicBezTo>
                <a:cubicBezTo>
                  <a:pt x="3031640" y="347442"/>
                  <a:pt x="3050695" y="365935"/>
                  <a:pt x="3095010" y="332454"/>
                </a:cubicBezTo>
                <a:cubicBezTo>
                  <a:pt x="3097485" y="334582"/>
                  <a:pt x="3132289" y="321835"/>
                  <a:pt x="3148998" y="315286"/>
                </a:cubicBezTo>
                <a:cubicBezTo>
                  <a:pt x="3165707" y="308737"/>
                  <a:pt x="3180646" y="306766"/>
                  <a:pt x="3195264" y="293158"/>
                </a:cubicBezTo>
                <a:cubicBezTo>
                  <a:pt x="3267122" y="246372"/>
                  <a:pt x="3308286" y="273118"/>
                  <a:pt x="3373785" y="255680"/>
                </a:cubicBezTo>
                <a:cubicBezTo>
                  <a:pt x="3448540" y="239861"/>
                  <a:pt x="3405238" y="287846"/>
                  <a:pt x="3493851" y="240255"/>
                </a:cubicBezTo>
                <a:cubicBezTo>
                  <a:pt x="3506326" y="252723"/>
                  <a:pt x="3518405" y="251593"/>
                  <a:pt x="3537470" y="241867"/>
                </a:cubicBezTo>
                <a:cubicBezTo>
                  <a:pt x="3573967" y="235226"/>
                  <a:pt x="3576893" y="270855"/>
                  <a:pt x="3610489" y="244128"/>
                </a:cubicBezTo>
                <a:cubicBezTo>
                  <a:pt x="3606935" y="264036"/>
                  <a:pt x="3681284" y="241075"/>
                  <a:pt x="3667539" y="263271"/>
                </a:cubicBezTo>
                <a:cubicBezTo>
                  <a:pt x="3694251" y="276940"/>
                  <a:pt x="3701441" y="246803"/>
                  <a:pt x="3727614" y="258245"/>
                </a:cubicBezTo>
                <a:cubicBezTo>
                  <a:pt x="3754952" y="257751"/>
                  <a:pt x="3708960" y="240314"/>
                  <a:pt x="3738369" y="234506"/>
                </a:cubicBezTo>
                <a:cubicBezTo>
                  <a:pt x="3774580" y="230879"/>
                  <a:pt x="3768868" y="196201"/>
                  <a:pt x="3803670" y="236457"/>
                </a:cubicBezTo>
                <a:cubicBezTo>
                  <a:pt x="3839567" y="220301"/>
                  <a:pt x="3850064" y="239151"/>
                  <a:pt x="3903080" y="241890"/>
                </a:cubicBezTo>
                <a:cubicBezTo>
                  <a:pt x="3954941" y="242175"/>
                  <a:pt x="4053514" y="238154"/>
                  <a:pt x="4114838" y="238165"/>
                </a:cubicBezTo>
                <a:cubicBezTo>
                  <a:pt x="4173784" y="217210"/>
                  <a:pt x="4209756" y="243378"/>
                  <a:pt x="4271023" y="241959"/>
                </a:cubicBezTo>
                <a:cubicBezTo>
                  <a:pt x="4326191" y="205535"/>
                  <a:pt x="4316856" y="279258"/>
                  <a:pt x="4367397" y="271442"/>
                </a:cubicBezTo>
                <a:cubicBezTo>
                  <a:pt x="4420874" y="271391"/>
                  <a:pt x="4369000" y="295343"/>
                  <a:pt x="4495366" y="271618"/>
                </a:cubicBezTo>
                <a:cubicBezTo>
                  <a:pt x="4501905" y="266287"/>
                  <a:pt x="4518077" y="269240"/>
                  <a:pt x="4517347" y="275639"/>
                </a:cubicBezTo>
                <a:cubicBezTo>
                  <a:pt x="4525170" y="272832"/>
                  <a:pt x="4542809" y="258800"/>
                  <a:pt x="4546116" y="268568"/>
                </a:cubicBezTo>
                <a:cubicBezTo>
                  <a:pt x="4586961" y="265354"/>
                  <a:pt x="4626617" y="255160"/>
                  <a:pt x="4661259" y="238966"/>
                </a:cubicBezTo>
                <a:cubicBezTo>
                  <a:pt x="4741966" y="247639"/>
                  <a:pt x="4693066" y="205693"/>
                  <a:pt x="4750403" y="204364"/>
                </a:cubicBezTo>
                <a:cubicBezTo>
                  <a:pt x="4798501" y="219113"/>
                  <a:pt x="4813319" y="201253"/>
                  <a:pt x="4867614" y="208668"/>
                </a:cubicBezTo>
                <a:cubicBezTo>
                  <a:pt x="4881621" y="174373"/>
                  <a:pt x="4917566" y="206761"/>
                  <a:pt x="4937036" y="195446"/>
                </a:cubicBezTo>
                <a:cubicBezTo>
                  <a:pt x="4974214" y="229763"/>
                  <a:pt x="5033435" y="175163"/>
                  <a:pt x="5067740" y="172293"/>
                </a:cubicBezTo>
                <a:cubicBezTo>
                  <a:pt x="5126160" y="173265"/>
                  <a:pt x="5172786" y="183138"/>
                  <a:pt x="5200247" y="142695"/>
                </a:cubicBezTo>
                <a:cubicBezTo>
                  <a:pt x="5240970" y="141002"/>
                  <a:pt x="5240507" y="134755"/>
                  <a:pt x="5276878" y="125833"/>
                </a:cubicBezTo>
                <a:cubicBezTo>
                  <a:pt x="5316470" y="106736"/>
                  <a:pt x="5327221" y="110178"/>
                  <a:pt x="5373216" y="111851"/>
                </a:cubicBezTo>
                <a:cubicBezTo>
                  <a:pt x="5382801" y="84741"/>
                  <a:pt x="5419294" y="93078"/>
                  <a:pt x="5482354" y="69470"/>
                </a:cubicBezTo>
                <a:cubicBezTo>
                  <a:pt x="5507119" y="85574"/>
                  <a:pt x="5545363" y="52240"/>
                  <a:pt x="5583280" y="49787"/>
                </a:cubicBezTo>
                <a:cubicBezTo>
                  <a:pt x="5589344" y="36484"/>
                  <a:pt x="5598103" y="36349"/>
                  <a:pt x="5613766" y="41855"/>
                </a:cubicBezTo>
                <a:cubicBezTo>
                  <a:pt x="5636621" y="41086"/>
                  <a:pt x="5660728" y="35034"/>
                  <a:pt x="5684952" y="26088"/>
                </a:cubicBezTo>
                <a:lnTo>
                  <a:pt x="5741575"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6">
            <a:extLst>
              <a:ext uri="{FF2B5EF4-FFF2-40B4-BE49-F238E27FC236}">
                <a16:creationId xmlns:a16="http://schemas.microsoft.com/office/drawing/2014/main" id="{8D91DE60-2C2D-4D7E-A6B4-C9499017DE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082623" y="6128773"/>
            <a:ext cx="1201506" cy="365125"/>
          </a:xfrm>
          <a:custGeom>
            <a:avLst/>
            <a:gdLst>
              <a:gd name="connsiteX0" fmla="*/ 0 w 2142503"/>
              <a:gd name="connsiteY0" fmla="*/ 0 h 571500"/>
              <a:gd name="connsiteX1" fmla="*/ 2142503 w 2142503"/>
              <a:gd name="connsiteY1" fmla="*/ 0 h 571500"/>
              <a:gd name="connsiteX2" fmla="*/ 2142503 w 2142503"/>
              <a:gd name="connsiteY2" fmla="*/ 571500 h 571500"/>
              <a:gd name="connsiteX3" fmla="*/ 0 w 2142503"/>
              <a:gd name="connsiteY3" fmla="*/ 571500 h 571500"/>
              <a:gd name="connsiteX4" fmla="*/ 0 w 2142503"/>
              <a:gd name="connsiteY4" fmla="*/ 0 h 571500"/>
              <a:gd name="connsiteX0" fmla="*/ 0 w 2142503"/>
              <a:gd name="connsiteY0" fmla="*/ 0 h 582145"/>
              <a:gd name="connsiteX1" fmla="*/ 2142503 w 2142503"/>
              <a:gd name="connsiteY1" fmla="*/ 0 h 582145"/>
              <a:gd name="connsiteX2" fmla="*/ 2142503 w 2142503"/>
              <a:gd name="connsiteY2" fmla="*/ 571500 h 582145"/>
              <a:gd name="connsiteX3" fmla="*/ 2050917 w 2142503"/>
              <a:gd name="connsiteY3" fmla="*/ 582088 h 582145"/>
              <a:gd name="connsiteX4" fmla="*/ 0 w 2142503"/>
              <a:gd name="connsiteY4" fmla="*/ 571500 h 582145"/>
              <a:gd name="connsiteX5" fmla="*/ 0 w 2142503"/>
              <a:gd name="connsiteY5" fmla="*/ 0 h 582145"/>
              <a:gd name="connsiteX0" fmla="*/ 0 w 2159832"/>
              <a:gd name="connsiteY0" fmla="*/ 0 h 582145"/>
              <a:gd name="connsiteX1" fmla="*/ 2142503 w 2159832"/>
              <a:gd name="connsiteY1" fmla="*/ 0 h 582145"/>
              <a:gd name="connsiteX2" fmla="*/ 2159829 w 2159832"/>
              <a:gd name="connsiteY2" fmla="*/ 96526 h 582145"/>
              <a:gd name="connsiteX3" fmla="*/ 2142503 w 2159832"/>
              <a:gd name="connsiteY3" fmla="*/ 571500 h 582145"/>
              <a:gd name="connsiteX4" fmla="*/ 2050917 w 2159832"/>
              <a:gd name="connsiteY4" fmla="*/ 582088 h 582145"/>
              <a:gd name="connsiteX5" fmla="*/ 0 w 2159832"/>
              <a:gd name="connsiteY5" fmla="*/ 571500 h 582145"/>
              <a:gd name="connsiteX6" fmla="*/ 0 w 2159832"/>
              <a:gd name="connsiteY6" fmla="*/ 0 h 582145"/>
              <a:gd name="connsiteX0" fmla="*/ 0 w 2159832"/>
              <a:gd name="connsiteY0" fmla="*/ 12386 h 594531"/>
              <a:gd name="connsiteX1" fmla="*/ 67826 w 2159832"/>
              <a:gd name="connsiteY1" fmla="*/ 0 h 594531"/>
              <a:gd name="connsiteX2" fmla="*/ 2142503 w 2159832"/>
              <a:gd name="connsiteY2" fmla="*/ 12386 h 594531"/>
              <a:gd name="connsiteX3" fmla="*/ 2159829 w 2159832"/>
              <a:gd name="connsiteY3" fmla="*/ 108912 h 594531"/>
              <a:gd name="connsiteX4" fmla="*/ 2142503 w 2159832"/>
              <a:gd name="connsiteY4" fmla="*/ 583886 h 594531"/>
              <a:gd name="connsiteX5" fmla="*/ 2050917 w 2159832"/>
              <a:gd name="connsiteY5" fmla="*/ 594474 h 594531"/>
              <a:gd name="connsiteX6" fmla="*/ 0 w 2159832"/>
              <a:gd name="connsiteY6" fmla="*/ 583886 h 594531"/>
              <a:gd name="connsiteX7" fmla="*/ 0 w 2159832"/>
              <a:gd name="connsiteY7" fmla="*/ 12386 h 594531"/>
              <a:gd name="connsiteX0" fmla="*/ 0 w 2168908"/>
              <a:gd name="connsiteY0" fmla="*/ 26000 h 594531"/>
              <a:gd name="connsiteX1" fmla="*/ 76902 w 2168908"/>
              <a:gd name="connsiteY1" fmla="*/ 0 h 594531"/>
              <a:gd name="connsiteX2" fmla="*/ 2151579 w 2168908"/>
              <a:gd name="connsiteY2" fmla="*/ 12386 h 594531"/>
              <a:gd name="connsiteX3" fmla="*/ 2168905 w 2168908"/>
              <a:gd name="connsiteY3" fmla="*/ 108912 h 594531"/>
              <a:gd name="connsiteX4" fmla="*/ 2151579 w 2168908"/>
              <a:gd name="connsiteY4" fmla="*/ 583886 h 594531"/>
              <a:gd name="connsiteX5" fmla="*/ 2059993 w 2168908"/>
              <a:gd name="connsiteY5" fmla="*/ 594474 h 594531"/>
              <a:gd name="connsiteX6" fmla="*/ 9076 w 2168908"/>
              <a:gd name="connsiteY6" fmla="*/ 583886 h 594531"/>
              <a:gd name="connsiteX7" fmla="*/ 0 w 2168908"/>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147197 w 2316105"/>
              <a:gd name="connsiteY0" fmla="*/ 26000 h 594531"/>
              <a:gd name="connsiteX1" fmla="*/ 224099 w 2316105"/>
              <a:gd name="connsiteY1" fmla="*/ 0 h 594531"/>
              <a:gd name="connsiteX2" fmla="*/ 2298776 w 2316105"/>
              <a:gd name="connsiteY2" fmla="*/ 12386 h 594531"/>
              <a:gd name="connsiteX3" fmla="*/ 2316102 w 2316105"/>
              <a:gd name="connsiteY3" fmla="*/ 108912 h 594531"/>
              <a:gd name="connsiteX4" fmla="*/ 2298776 w 2316105"/>
              <a:gd name="connsiteY4" fmla="*/ 583886 h 594531"/>
              <a:gd name="connsiteX5" fmla="*/ 2207190 w 2316105"/>
              <a:gd name="connsiteY5" fmla="*/ 594474 h 594531"/>
              <a:gd name="connsiteX6" fmla="*/ 156273 w 2316105"/>
              <a:gd name="connsiteY6" fmla="*/ 583886 h 594531"/>
              <a:gd name="connsiteX7" fmla="*/ 142416 w 2316105"/>
              <a:gd name="connsiteY7" fmla="*/ 235975 h 594531"/>
              <a:gd name="connsiteX8" fmla="*/ 147197 w 2316105"/>
              <a:gd name="connsiteY8" fmla="*/ 26000 h 594531"/>
              <a:gd name="connsiteX0" fmla="*/ 154684 w 2323592"/>
              <a:gd name="connsiteY0" fmla="*/ 26000 h 594531"/>
              <a:gd name="connsiteX1" fmla="*/ 231586 w 2323592"/>
              <a:gd name="connsiteY1" fmla="*/ 0 h 594531"/>
              <a:gd name="connsiteX2" fmla="*/ 2306263 w 2323592"/>
              <a:gd name="connsiteY2" fmla="*/ 12386 h 594531"/>
              <a:gd name="connsiteX3" fmla="*/ 2323589 w 2323592"/>
              <a:gd name="connsiteY3" fmla="*/ 108912 h 594531"/>
              <a:gd name="connsiteX4" fmla="*/ 2306263 w 2323592"/>
              <a:gd name="connsiteY4" fmla="*/ 583886 h 594531"/>
              <a:gd name="connsiteX5" fmla="*/ 2214677 w 2323592"/>
              <a:gd name="connsiteY5" fmla="*/ 594474 h 594531"/>
              <a:gd name="connsiteX6" fmla="*/ 163760 w 2323592"/>
              <a:gd name="connsiteY6" fmla="*/ 583886 h 594531"/>
              <a:gd name="connsiteX7" fmla="*/ 158979 w 2323592"/>
              <a:gd name="connsiteY7" fmla="*/ 403879 h 594531"/>
              <a:gd name="connsiteX8" fmla="*/ 149903 w 2323592"/>
              <a:gd name="connsiteY8" fmla="*/ 235975 h 594531"/>
              <a:gd name="connsiteX9" fmla="*/ 154684 w 2323592"/>
              <a:gd name="connsiteY9" fmla="*/ 26000 h 594531"/>
              <a:gd name="connsiteX0" fmla="*/ 13665 w 2182573"/>
              <a:gd name="connsiteY0" fmla="*/ 26000 h 594531"/>
              <a:gd name="connsiteX1" fmla="*/ 90567 w 2182573"/>
              <a:gd name="connsiteY1" fmla="*/ 0 h 594531"/>
              <a:gd name="connsiteX2" fmla="*/ 2165244 w 2182573"/>
              <a:gd name="connsiteY2" fmla="*/ 12386 h 594531"/>
              <a:gd name="connsiteX3" fmla="*/ 2182570 w 2182573"/>
              <a:gd name="connsiteY3" fmla="*/ 108912 h 594531"/>
              <a:gd name="connsiteX4" fmla="*/ 2165244 w 2182573"/>
              <a:gd name="connsiteY4" fmla="*/ 583886 h 594531"/>
              <a:gd name="connsiteX5" fmla="*/ 2073658 w 2182573"/>
              <a:gd name="connsiteY5" fmla="*/ 594474 h 594531"/>
              <a:gd name="connsiteX6" fmla="*/ 22741 w 2182573"/>
              <a:gd name="connsiteY6" fmla="*/ 583886 h 594531"/>
              <a:gd name="connsiteX7" fmla="*/ 17960 w 2182573"/>
              <a:gd name="connsiteY7" fmla="*/ 403879 h 594531"/>
              <a:gd name="connsiteX8" fmla="*/ 8884 w 2182573"/>
              <a:gd name="connsiteY8" fmla="*/ 235975 h 594531"/>
              <a:gd name="connsiteX9" fmla="*/ 13665 w 2182573"/>
              <a:gd name="connsiteY9" fmla="*/ 26000 h 594531"/>
              <a:gd name="connsiteX0" fmla="*/ 13665 w 2202120"/>
              <a:gd name="connsiteY0" fmla="*/ 26000 h 594531"/>
              <a:gd name="connsiteX1" fmla="*/ 90567 w 2202120"/>
              <a:gd name="connsiteY1" fmla="*/ 0 h 594531"/>
              <a:gd name="connsiteX2" fmla="*/ 2165244 w 2202120"/>
              <a:gd name="connsiteY2" fmla="*/ 12386 h 594531"/>
              <a:gd name="connsiteX3" fmla="*/ 2182570 w 2202120"/>
              <a:gd name="connsiteY3" fmla="*/ 108912 h 594531"/>
              <a:gd name="connsiteX4" fmla="*/ 2192471 w 2202120"/>
              <a:gd name="connsiteY4" fmla="*/ 583886 h 594531"/>
              <a:gd name="connsiteX5" fmla="*/ 2073658 w 2202120"/>
              <a:gd name="connsiteY5" fmla="*/ 594474 h 594531"/>
              <a:gd name="connsiteX6" fmla="*/ 22741 w 2202120"/>
              <a:gd name="connsiteY6" fmla="*/ 583886 h 594531"/>
              <a:gd name="connsiteX7" fmla="*/ 17960 w 2202120"/>
              <a:gd name="connsiteY7" fmla="*/ 403879 h 594531"/>
              <a:gd name="connsiteX8" fmla="*/ 8884 w 2202120"/>
              <a:gd name="connsiteY8" fmla="*/ 235975 h 594531"/>
              <a:gd name="connsiteX9" fmla="*/ 13665 w 2202120"/>
              <a:gd name="connsiteY9" fmla="*/ 26000 h 594531"/>
              <a:gd name="connsiteX0" fmla="*/ 13665 w 2202036"/>
              <a:gd name="connsiteY0" fmla="*/ 26000 h 594531"/>
              <a:gd name="connsiteX1" fmla="*/ 90567 w 2202036"/>
              <a:gd name="connsiteY1" fmla="*/ 0 h 594531"/>
              <a:gd name="connsiteX2" fmla="*/ 2165244 w 2202036"/>
              <a:gd name="connsiteY2" fmla="*/ 12386 h 594531"/>
              <a:gd name="connsiteX3" fmla="*/ 2182570 w 2202036"/>
              <a:gd name="connsiteY3" fmla="*/ 108912 h 594531"/>
              <a:gd name="connsiteX4" fmla="*/ 2191645 w 2202036"/>
              <a:gd name="connsiteY4" fmla="*/ 422031 h 594531"/>
              <a:gd name="connsiteX5" fmla="*/ 2192471 w 2202036"/>
              <a:gd name="connsiteY5" fmla="*/ 583886 h 594531"/>
              <a:gd name="connsiteX6" fmla="*/ 2073658 w 2202036"/>
              <a:gd name="connsiteY6" fmla="*/ 594474 h 594531"/>
              <a:gd name="connsiteX7" fmla="*/ 22741 w 2202036"/>
              <a:gd name="connsiteY7" fmla="*/ 583886 h 594531"/>
              <a:gd name="connsiteX8" fmla="*/ 17960 w 2202036"/>
              <a:gd name="connsiteY8" fmla="*/ 403879 h 594531"/>
              <a:gd name="connsiteX9" fmla="*/ 8884 w 2202036"/>
              <a:gd name="connsiteY9" fmla="*/ 235975 h 594531"/>
              <a:gd name="connsiteX10" fmla="*/ 13665 w 2202036"/>
              <a:gd name="connsiteY10" fmla="*/ 26000 h 594531"/>
              <a:gd name="connsiteX0" fmla="*/ 142254 w 2330625"/>
              <a:gd name="connsiteY0" fmla="*/ 26000 h 594531"/>
              <a:gd name="connsiteX1" fmla="*/ 219156 w 2330625"/>
              <a:gd name="connsiteY1" fmla="*/ 0 h 594531"/>
              <a:gd name="connsiteX2" fmla="*/ 2293833 w 2330625"/>
              <a:gd name="connsiteY2" fmla="*/ 12386 h 594531"/>
              <a:gd name="connsiteX3" fmla="*/ 2311159 w 2330625"/>
              <a:gd name="connsiteY3" fmla="*/ 108912 h 594531"/>
              <a:gd name="connsiteX4" fmla="*/ 2320234 w 2330625"/>
              <a:gd name="connsiteY4" fmla="*/ 422031 h 594531"/>
              <a:gd name="connsiteX5" fmla="*/ 2321060 w 2330625"/>
              <a:gd name="connsiteY5" fmla="*/ 583886 h 594531"/>
              <a:gd name="connsiteX6" fmla="*/ 2202247 w 2330625"/>
              <a:gd name="connsiteY6" fmla="*/ 594474 h 594531"/>
              <a:gd name="connsiteX7" fmla="*/ 151330 w 2330625"/>
              <a:gd name="connsiteY7" fmla="*/ 583886 h 594531"/>
              <a:gd name="connsiteX8" fmla="*/ 155624 w 2330625"/>
              <a:gd name="connsiteY8" fmla="*/ 512790 h 594531"/>
              <a:gd name="connsiteX9" fmla="*/ 146549 w 2330625"/>
              <a:gd name="connsiteY9" fmla="*/ 403879 h 594531"/>
              <a:gd name="connsiteX10" fmla="*/ 137473 w 2330625"/>
              <a:gd name="connsiteY10" fmla="*/ 235975 h 594531"/>
              <a:gd name="connsiteX11" fmla="*/ 142254 w 2330625"/>
              <a:gd name="connsiteY11" fmla="*/ 26000 h 594531"/>
              <a:gd name="connsiteX0" fmla="*/ 13413 w 2201784"/>
              <a:gd name="connsiteY0" fmla="*/ 26000 h 594531"/>
              <a:gd name="connsiteX1" fmla="*/ 90315 w 2201784"/>
              <a:gd name="connsiteY1" fmla="*/ 0 h 594531"/>
              <a:gd name="connsiteX2" fmla="*/ 2164992 w 2201784"/>
              <a:gd name="connsiteY2" fmla="*/ 12386 h 594531"/>
              <a:gd name="connsiteX3" fmla="*/ 2182318 w 2201784"/>
              <a:gd name="connsiteY3" fmla="*/ 108912 h 594531"/>
              <a:gd name="connsiteX4" fmla="*/ 2191393 w 2201784"/>
              <a:gd name="connsiteY4" fmla="*/ 422031 h 594531"/>
              <a:gd name="connsiteX5" fmla="*/ 2192219 w 2201784"/>
              <a:gd name="connsiteY5" fmla="*/ 583886 h 594531"/>
              <a:gd name="connsiteX6" fmla="*/ 2073406 w 2201784"/>
              <a:gd name="connsiteY6" fmla="*/ 594474 h 594531"/>
              <a:gd name="connsiteX7" fmla="*/ 22489 w 2201784"/>
              <a:gd name="connsiteY7" fmla="*/ 583886 h 594531"/>
              <a:gd name="connsiteX8" fmla="*/ 26783 w 2201784"/>
              <a:gd name="connsiteY8" fmla="*/ 512790 h 594531"/>
              <a:gd name="connsiteX9" fmla="*/ 17708 w 2201784"/>
              <a:gd name="connsiteY9" fmla="*/ 403879 h 594531"/>
              <a:gd name="connsiteX10" fmla="*/ 8632 w 2201784"/>
              <a:gd name="connsiteY10" fmla="*/ 235975 h 594531"/>
              <a:gd name="connsiteX11" fmla="*/ 13413 w 2201784"/>
              <a:gd name="connsiteY11" fmla="*/ 26000 h 594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784" h="594531">
                <a:moveTo>
                  <a:pt x="13413" y="26000"/>
                </a:moveTo>
                <a:cubicBezTo>
                  <a:pt x="37534" y="24897"/>
                  <a:pt x="66194" y="1103"/>
                  <a:pt x="90315" y="0"/>
                </a:cubicBezTo>
                <a:lnTo>
                  <a:pt x="2164992" y="12386"/>
                </a:lnTo>
                <a:cubicBezTo>
                  <a:pt x="2164717" y="43049"/>
                  <a:pt x="2182593" y="78249"/>
                  <a:pt x="2182318" y="108912"/>
                </a:cubicBezTo>
                <a:cubicBezTo>
                  <a:pt x="2188231" y="177186"/>
                  <a:pt x="2189743" y="342869"/>
                  <a:pt x="2191393" y="422031"/>
                </a:cubicBezTo>
                <a:cubicBezTo>
                  <a:pt x="2193043" y="501193"/>
                  <a:pt x="2213396" y="555146"/>
                  <a:pt x="2192219" y="583886"/>
                </a:cubicBezTo>
                <a:cubicBezTo>
                  <a:pt x="2172279" y="582877"/>
                  <a:pt x="2093346" y="595483"/>
                  <a:pt x="2073406" y="594474"/>
                </a:cubicBezTo>
                <a:lnTo>
                  <a:pt x="22489" y="583886"/>
                </a:lnTo>
                <a:cubicBezTo>
                  <a:pt x="5849" y="592962"/>
                  <a:pt x="27580" y="542791"/>
                  <a:pt x="26783" y="512790"/>
                </a:cubicBezTo>
                <a:cubicBezTo>
                  <a:pt x="25986" y="482789"/>
                  <a:pt x="18464" y="450015"/>
                  <a:pt x="17708" y="403879"/>
                </a:cubicBezTo>
                <a:cubicBezTo>
                  <a:pt x="16952" y="357743"/>
                  <a:pt x="-14855" y="308787"/>
                  <a:pt x="8632" y="235975"/>
                </a:cubicBezTo>
                <a:cubicBezTo>
                  <a:pt x="7119" y="142994"/>
                  <a:pt x="-201" y="65329"/>
                  <a:pt x="13413" y="26000"/>
                </a:cubicBezTo>
                <a:close/>
              </a:path>
            </a:pathLst>
          </a:custGeom>
          <a:solidFill>
            <a:srgbClr val="D9D4D0">
              <a:alpha val="50000"/>
            </a:srgbClr>
          </a:solidFill>
          <a:ln>
            <a:noFill/>
          </a:ln>
          <a:effectLst>
            <a:softEdge rad="63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5"/>
          <p:cNvSpPr txBox="1">
            <a:spLocks noGrp="1"/>
          </p:cNvSpPr>
          <p:nvPr>
            <p:ph type="title"/>
          </p:nvPr>
        </p:nvSpPr>
        <p:spPr>
          <a:xfrm>
            <a:off x="354000" y="1644233"/>
            <a:ext cx="5393600" cy="1976400"/>
          </a:xfrm>
        </p:spPr>
        <p:txBody>
          <a:bodyPr spcFirstLastPara="1" vert="horz" wrap="square" lIns="121900" tIns="121900" rIns="121900" bIns="121900" rtlCol="0" anchor="b" anchorCtr="0">
            <a:normAutofit/>
          </a:bodyPr>
          <a:lstStyle/>
          <a:p>
            <a:r>
              <a:rPr lang="en" dirty="0"/>
              <a:t>Agenda</a:t>
            </a:r>
            <a:endParaRPr lang="en-US" dirty="0"/>
          </a:p>
        </p:txBody>
      </p:sp>
      <p:sp>
        <p:nvSpPr>
          <p:cNvPr id="71" name="Subtitle 2">
            <a:extLst>
              <a:ext uri="{FF2B5EF4-FFF2-40B4-BE49-F238E27FC236}">
                <a16:creationId xmlns:a16="http://schemas.microsoft.com/office/drawing/2014/main" id="{D3206DBA-42AE-4936-2E05-DCF518ECF788}"/>
              </a:ext>
            </a:extLst>
          </p:cNvPr>
          <p:cNvSpPr>
            <a:spLocks noGrp="1"/>
          </p:cNvSpPr>
          <p:nvPr>
            <p:ph type="subTitle" idx="1"/>
          </p:nvPr>
        </p:nvSpPr>
        <p:spPr>
          <a:xfrm>
            <a:off x="354000" y="3737433"/>
            <a:ext cx="5393600" cy="1646800"/>
          </a:xfrm>
        </p:spPr>
        <p:txBody>
          <a:bodyPr/>
          <a:lstStyle/>
          <a:p>
            <a:endParaRPr lang="en-US"/>
          </a:p>
        </p:txBody>
      </p:sp>
      <p:sp>
        <p:nvSpPr>
          <p:cNvPr id="66" name="Google Shape;66;p15"/>
          <p:cNvSpPr txBox="1">
            <a:spLocks noGrp="1"/>
          </p:cNvSpPr>
          <p:nvPr>
            <p:ph type="body" idx="2"/>
          </p:nvPr>
        </p:nvSpPr>
        <p:spPr>
          <a:xfrm>
            <a:off x="6586000" y="477078"/>
            <a:ext cx="5116000" cy="5926372"/>
          </a:xfrm>
        </p:spPr>
        <p:txBody>
          <a:bodyPr spcFirstLastPara="1" vert="horz" wrap="square" lIns="121900" tIns="121900" rIns="121900" bIns="121900" rtlCol="0" anchor="ctr" anchorCtr="0">
            <a:normAutofit/>
          </a:bodyPr>
          <a:lstStyle/>
          <a:p>
            <a:pPr indent="-423323">
              <a:lnSpc>
                <a:spcPct val="105000"/>
              </a:lnSpc>
              <a:spcAft>
                <a:spcPts val="800"/>
              </a:spcAft>
              <a:buSzPts val="1400"/>
            </a:pPr>
            <a:r>
              <a:rPr lang="en-US" sz="2000" dirty="0"/>
              <a:t>Brief history of Cloud Computing</a:t>
            </a:r>
          </a:p>
          <a:p>
            <a:pPr indent="-423323">
              <a:lnSpc>
                <a:spcPct val="105000"/>
              </a:lnSpc>
              <a:spcAft>
                <a:spcPts val="800"/>
              </a:spcAft>
              <a:buSzPts val="1400"/>
            </a:pPr>
            <a:r>
              <a:rPr lang="en-US" sz="2000" dirty="0"/>
              <a:t>What is Cloud Computing?</a:t>
            </a:r>
          </a:p>
          <a:p>
            <a:pPr indent="-423323">
              <a:lnSpc>
                <a:spcPct val="105000"/>
              </a:lnSpc>
              <a:spcAft>
                <a:spcPts val="800"/>
              </a:spcAft>
              <a:buSzPts val="1400"/>
            </a:pPr>
            <a:r>
              <a:rPr lang="en-US" sz="2000" dirty="0"/>
              <a:t>Benefits of Cloud Computing</a:t>
            </a:r>
          </a:p>
          <a:p>
            <a:pPr indent="-423323">
              <a:lnSpc>
                <a:spcPct val="105000"/>
              </a:lnSpc>
              <a:spcAft>
                <a:spcPts val="800"/>
              </a:spcAft>
              <a:buSzPts val="1400"/>
            </a:pPr>
            <a:r>
              <a:rPr lang="en-US" sz="2000" dirty="0"/>
              <a:t>Cloud Models</a:t>
            </a:r>
          </a:p>
          <a:p>
            <a:pPr indent="-423323">
              <a:lnSpc>
                <a:spcPct val="105000"/>
              </a:lnSpc>
              <a:spcAft>
                <a:spcPts val="800"/>
              </a:spcAft>
              <a:buSzPts val="1400"/>
            </a:pPr>
            <a:r>
              <a:rPr lang="en-US" sz="2000" dirty="0"/>
              <a:t>Service Models (IaaS, </a:t>
            </a:r>
            <a:r>
              <a:rPr lang="en-US" sz="2000" dirty="0" err="1"/>
              <a:t>Paas</a:t>
            </a:r>
            <a:r>
              <a:rPr lang="en-US" sz="2000" dirty="0"/>
              <a:t>, Saas)</a:t>
            </a:r>
          </a:p>
          <a:p>
            <a:pPr indent="-423323">
              <a:lnSpc>
                <a:spcPct val="105000"/>
              </a:lnSpc>
              <a:spcAft>
                <a:spcPts val="800"/>
              </a:spcAft>
              <a:buSzPts val="1400"/>
            </a:pPr>
            <a:r>
              <a:rPr lang="en-US" sz="2000" dirty="0"/>
              <a:t>Types of Services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654296" y="329184"/>
            <a:ext cx="6894576" cy="1783080"/>
          </a:xfrm>
        </p:spPr>
        <p:txBody>
          <a:bodyPr anchor="b">
            <a:normAutofit/>
          </a:bodyPr>
          <a:lstStyle/>
          <a:p>
            <a:r>
              <a:rPr lang="en-US" altLang="en-US" sz="5400">
                <a:sym typeface="+mn-ea"/>
              </a:rPr>
              <a:t>The Everywhere Enterprise</a:t>
            </a:r>
          </a:p>
        </p:txBody>
      </p:sp>
      <p:pic>
        <p:nvPicPr>
          <p:cNvPr id="4" name="Picture 3"/>
          <p:cNvPicPr>
            <a:picLocks noChangeAspect="1"/>
          </p:cNvPicPr>
          <p:nvPr/>
        </p:nvPicPr>
        <p:blipFill rotWithShape="1">
          <a:blip r:embed="rId3"/>
          <a:srcRect l="38895" r="27865"/>
          <a:stretch/>
        </p:blipFill>
        <p:spPr>
          <a:xfrm>
            <a:off x="20" y="1"/>
            <a:ext cx="4052522" cy="6858000"/>
          </a:xfrm>
          <a:custGeom>
            <a:avLst/>
            <a:gdLst/>
            <a:ahLst/>
            <a:cxnLst/>
            <a:rect l="l" t="t" r="r" b="b"/>
            <a:pathLst>
              <a:path w="4052542" h="6858000">
                <a:moveTo>
                  <a:pt x="0" y="0"/>
                </a:moveTo>
                <a:lnTo>
                  <a:pt x="4020923" y="0"/>
                </a:lnTo>
                <a:lnTo>
                  <a:pt x="4022656" y="14697"/>
                </a:lnTo>
                <a:cubicBezTo>
                  <a:pt x="4037606" y="98462"/>
                  <a:pt x="4035072" y="183369"/>
                  <a:pt x="4039126" y="267642"/>
                </a:cubicBezTo>
                <a:cubicBezTo>
                  <a:pt x="4043941" y="370699"/>
                  <a:pt x="4037860" y="474136"/>
                  <a:pt x="4035579" y="577446"/>
                </a:cubicBezTo>
                <a:cubicBezTo>
                  <a:pt x="4033805" y="665399"/>
                  <a:pt x="4025063" y="753226"/>
                  <a:pt x="4027724" y="841306"/>
                </a:cubicBezTo>
                <a:cubicBezTo>
                  <a:pt x="4027914" y="844352"/>
                  <a:pt x="4027914" y="847398"/>
                  <a:pt x="4027724" y="850444"/>
                </a:cubicBezTo>
                <a:cubicBezTo>
                  <a:pt x="4019615" y="947281"/>
                  <a:pt x="4019615" y="1044626"/>
                  <a:pt x="4027724" y="1141464"/>
                </a:cubicBezTo>
                <a:cubicBezTo>
                  <a:pt x="4030296" y="1181772"/>
                  <a:pt x="4029574" y="1222221"/>
                  <a:pt x="4025570" y="1262415"/>
                </a:cubicBezTo>
                <a:cubicBezTo>
                  <a:pt x="4021769" y="1313563"/>
                  <a:pt x="4009606" y="1365472"/>
                  <a:pt x="4018348" y="1416238"/>
                </a:cubicBezTo>
                <a:cubicBezTo>
                  <a:pt x="4024037" y="1458058"/>
                  <a:pt x="4027166" y="1500194"/>
                  <a:pt x="4027724" y="1542394"/>
                </a:cubicBezTo>
                <a:cubicBezTo>
                  <a:pt x="4032158" y="1636820"/>
                  <a:pt x="4027977" y="1731753"/>
                  <a:pt x="4026330" y="1826433"/>
                </a:cubicBezTo>
                <a:cubicBezTo>
                  <a:pt x="4024556" y="1936724"/>
                  <a:pt x="4027344" y="2047015"/>
                  <a:pt x="4018475" y="2157432"/>
                </a:cubicBezTo>
                <a:cubicBezTo>
                  <a:pt x="4013597" y="2246629"/>
                  <a:pt x="4013597" y="2336029"/>
                  <a:pt x="4018475" y="2425226"/>
                </a:cubicBezTo>
                <a:cubicBezTo>
                  <a:pt x="4020882" y="2506961"/>
                  <a:pt x="4033172" y="2587934"/>
                  <a:pt x="4031145" y="2670557"/>
                </a:cubicBezTo>
                <a:cubicBezTo>
                  <a:pt x="4028737" y="2766886"/>
                  <a:pt x="4017335" y="2862962"/>
                  <a:pt x="4020882" y="2959546"/>
                </a:cubicBezTo>
                <a:cubicBezTo>
                  <a:pt x="4022529" y="3005617"/>
                  <a:pt x="4022656" y="3051688"/>
                  <a:pt x="4023543" y="3097758"/>
                </a:cubicBezTo>
                <a:cubicBezTo>
                  <a:pt x="4024683" y="3153221"/>
                  <a:pt x="4034692" y="3208556"/>
                  <a:pt x="4029117" y="3263892"/>
                </a:cubicBezTo>
                <a:cubicBezTo>
                  <a:pt x="4019869" y="3356161"/>
                  <a:pt x="3995923" y="3446906"/>
                  <a:pt x="4010873" y="3541459"/>
                </a:cubicBezTo>
                <a:cubicBezTo>
                  <a:pt x="4019108" y="3593495"/>
                  <a:pt x="4028357" y="3645658"/>
                  <a:pt x="4033172" y="3698201"/>
                </a:cubicBezTo>
                <a:cubicBezTo>
                  <a:pt x="4037353" y="3745160"/>
                  <a:pt x="4047868" y="3792881"/>
                  <a:pt x="4039886" y="3839586"/>
                </a:cubicBezTo>
                <a:cubicBezTo>
                  <a:pt x="4033045" y="3879565"/>
                  <a:pt x="4036592" y="3919544"/>
                  <a:pt x="4031271" y="3959523"/>
                </a:cubicBezTo>
                <a:cubicBezTo>
                  <a:pt x="4024303" y="4011939"/>
                  <a:pt x="4020629" y="4065244"/>
                  <a:pt x="4015308" y="4118042"/>
                </a:cubicBezTo>
                <a:cubicBezTo>
                  <a:pt x="4010620" y="4165889"/>
                  <a:pt x="4006946" y="4213610"/>
                  <a:pt x="4019615" y="4258539"/>
                </a:cubicBezTo>
                <a:cubicBezTo>
                  <a:pt x="4050656" y="4371622"/>
                  <a:pt x="4033679" y="4484070"/>
                  <a:pt x="4022023" y="4596391"/>
                </a:cubicBezTo>
                <a:cubicBezTo>
                  <a:pt x="4016321" y="4650965"/>
                  <a:pt x="4007959" y="4708712"/>
                  <a:pt x="4020629" y="4758718"/>
                </a:cubicBezTo>
                <a:cubicBezTo>
                  <a:pt x="4043941" y="4847432"/>
                  <a:pt x="4025697" y="4931705"/>
                  <a:pt x="4015561" y="5016866"/>
                </a:cubicBezTo>
                <a:cubicBezTo>
                  <a:pt x="4003335" y="5100174"/>
                  <a:pt x="4005096" y="5184929"/>
                  <a:pt x="4020756" y="5267654"/>
                </a:cubicBezTo>
                <a:cubicBezTo>
                  <a:pt x="4033172" y="5326035"/>
                  <a:pt x="4033172" y="5385432"/>
                  <a:pt x="4034692" y="5444194"/>
                </a:cubicBezTo>
                <a:cubicBezTo>
                  <a:pt x="4035579" y="5481001"/>
                  <a:pt x="4022023" y="5518441"/>
                  <a:pt x="4013027" y="5555120"/>
                </a:cubicBezTo>
                <a:cubicBezTo>
                  <a:pt x="3996937" y="5621371"/>
                  <a:pt x="3991109" y="5688636"/>
                  <a:pt x="4013027" y="5753237"/>
                </a:cubicBezTo>
                <a:cubicBezTo>
                  <a:pt x="4043561" y="5842713"/>
                  <a:pt x="4061045" y="5932189"/>
                  <a:pt x="4048375" y="6026870"/>
                </a:cubicBezTo>
                <a:cubicBezTo>
                  <a:pt x="4041027" y="6085251"/>
                  <a:pt x="4039380" y="6144902"/>
                  <a:pt x="4028357" y="6202522"/>
                </a:cubicBezTo>
                <a:cubicBezTo>
                  <a:pt x="4010240" y="6298091"/>
                  <a:pt x="4016701" y="6393024"/>
                  <a:pt x="4031145" y="6487196"/>
                </a:cubicBezTo>
                <a:cubicBezTo>
                  <a:pt x="4041293" y="6565885"/>
                  <a:pt x="4042395" y="6645474"/>
                  <a:pt x="4034439" y="6724403"/>
                </a:cubicBezTo>
                <a:lnTo>
                  <a:pt x="4025206" y="6858000"/>
                </a:lnTo>
                <a:lnTo>
                  <a:pt x="0" y="6858000"/>
                </a:lnTo>
                <a:close/>
              </a:path>
            </a:pathLst>
          </a:custGeom>
        </p:spPr>
      </p:pic>
      <p:sp>
        <p:nvSpPr>
          <p:cNvPr id="11" name="sketchy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6" y="2395728"/>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4654296" y="2706624"/>
            <a:ext cx="6894576" cy="3483864"/>
          </a:xfrm>
        </p:spPr>
        <p:txBody>
          <a:bodyPr>
            <a:normAutofit/>
          </a:bodyPr>
          <a:lstStyle/>
          <a:p>
            <a:pPr lvl="0"/>
            <a:r>
              <a:rPr lang="en-US" altLang="en-US" sz="1400"/>
              <a:t>From an IT planner perspective, the primary difference between cloud and data center infrastructures revolves around how you deliver a given workload to your business. A simplified view is that data centers own the physical infrastructure and deliver business value via that infrastructure.</a:t>
            </a:r>
          </a:p>
          <a:p>
            <a:pPr lvl="0"/>
            <a:r>
              <a:rPr lang="en-US" altLang="en-US" sz="1400"/>
              <a:t>In some cases, cloud computing could be an ideal solution; In other cases, on-premises computing may be the best solution</a:t>
            </a:r>
          </a:p>
          <a:p>
            <a:pPr lvl="0"/>
            <a:r>
              <a:rPr lang="en-US" altLang="en-US" sz="1400"/>
              <a:t>Gartner clients consistently tell us that the real benefits of cloud computing are enterprise agility — or developing and deploying workloads quickly</a:t>
            </a:r>
          </a:p>
          <a:p>
            <a:pPr lvl="0"/>
            <a:r>
              <a:rPr lang="en-US" altLang="en-US" sz="1400"/>
              <a:t>Gartner predicts that by 2025, 85% of infrastructure strategies will integrate on-premises, colocation, cloud and edge delivery options, compared with 20% in 2020.</a:t>
            </a:r>
          </a:p>
          <a:p>
            <a:pPr lvl="0"/>
            <a:r>
              <a:rPr lang="en-US" altLang="en-US" sz="1400"/>
              <a:t>IT leaders today are dealing with competing objectives: to keep the lights on — running mission-critical applications while protecting the business from outages — and to enable the business to react to market changes quickly and adopt new technologies or services when they need them (not necessarily when IT is ready or has the cash to spend on them)</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8200" y="365125"/>
            <a:ext cx="10515600" cy="1325563"/>
          </a:xfrm>
        </p:spPr>
        <p:txBody>
          <a:bodyPr>
            <a:normAutofit/>
          </a:bodyPr>
          <a:lstStyle/>
          <a:p>
            <a:r>
              <a:rPr lang="en-US" altLang="en-US" sz="4200">
                <a:sym typeface="+mn-ea"/>
              </a:rPr>
              <a:t>How Cloud Computing Is Changing Management</a:t>
            </a:r>
            <a:endParaRPr lang="en-US" altLang="en-US" sz="4200"/>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838200" y="1929384"/>
            <a:ext cx="10515600" cy="4251960"/>
          </a:xfrm>
        </p:spPr>
        <p:txBody>
          <a:bodyPr>
            <a:normAutofit/>
          </a:bodyPr>
          <a:lstStyle/>
          <a:p>
            <a:pPr lvl="0"/>
            <a:r>
              <a:rPr lang="en-US" altLang="en-US" sz="1900">
                <a:sym typeface="+mn-ea"/>
              </a:rPr>
              <a:t>Theories and practices of management often spring from the opportunities created by new technologies. Interchangeable parts spurred ideas about structuring assembly lines and logistics. </a:t>
            </a:r>
          </a:p>
          <a:p>
            <a:pPr lvl="0"/>
            <a:r>
              <a:rPr lang="en-US" altLang="en-US" sz="1900">
                <a:sym typeface="+mn-ea"/>
              </a:rPr>
              <a:t>The complex calculations of the field known as Operations Research were enabled by mainframe computing.</a:t>
            </a:r>
          </a:p>
          <a:p>
            <a:pPr lvl="0"/>
            <a:r>
              <a:rPr lang="en-US" altLang="en-US" sz="1900">
                <a:sym typeface="+mn-ea"/>
              </a:rPr>
              <a:t>Client-server technology begat enterprise resource planning systems, and the consequent system-wide visibility that was required for what we call business process management (BPM).</a:t>
            </a:r>
          </a:p>
          <a:p>
            <a:pPr lvl="0"/>
            <a:r>
              <a:rPr lang="en-US" altLang="en-US" sz="1900" i="1"/>
              <a:t>That makes it imperative to start thinking about how management will be changed by the most impactful information technology of our time: cloud computing.</a:t>
            </a:r>
            <a:endParaRPr lang="en-US" altLang="en-US" sz="1900"/>
          </a:p>
          <a:p>
            <a:pPr lvl="0"/>
            <a:endParaRPr lang="en-US" altLang="en-US" sz="1900"/>
          </a:p>
          <a:p>
            <a:pPr lvl="0"/>
            <a:r>
              <a:rPr lang="en-US" altLang="en-US" sz="1900"/>
              <a:t>History suggests that the main way information technology changes management is through changes in how information is gathered</a:t>
            </a:r>
          </a:p>
          <a:p>
            <a:pPr lvl="1"/>
            <a:r>
              <a:rPr lang="en-US" altLang="en-US" sz="1900"/>
              <a:t>eg BPM reflected the interactions of different stakeholders, from product creation through supply chain to final assembly</a:t>
            </a:r>
          </a:p>
          <a:p>
            <a:pPr lvl="0"/>
            <a:endParaRPr lang="en-US" altLang="en-US" sz="190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8200" y="365125"/>
            <a:ext cx="10515600" cy="1325563"/>
          </a:xfrm>
        </p:spPr>
        <p:txBody>
          <a:bodyPr>
            <a:normAutofit/>
          </a:bodyPr>
          <a:lstStyle/>
          <a:p>
            <a:r>
              <a:rPr lang="en-US" altLang="en-US" sz="5400">
                <a:sym typeface="+mn-ea"/>
              </a:rPr>
              <a:t>Set Up Your Organization for cloud</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838200" y="1929384"/>
            <a:ext cx="10515600" cy="4251960"/>
          </a:xfrm>
        </p:spPr>
        <p:txBody>
          <a:bodyPr>
            <a:normAutofit/>
          </a:bodyPr>
          <a:lstStyle/>
          <a:p>
            <a:pPr lvl="0"/>
            <a:r>
              <a:rPr lang="en-US" altLang="en-US" sz="1400"/>
              <a:t>A cloud center of excellence is the best-practice approach to drive cloud-enabled transformation.</a:t>
            </a:r>
          </a:p>
          <a:p>
            <a:pPr lvl="1"/>
            <a:r>
              <a:rPr lang="en-US" altLang="en-US" sz="1400"/>
              <a:t>How do we develop and enforce organization-wide cloud computing policies in a way that allows us to be flexible, without exposing us to unacceptable levels of organizational risk?</a:t>
            </a:r>
          </a:p>
          <a:p>
            <a:pPr lvl="1"/>
            <a:r>
              <a:rPr lang="en-US" altLang="en-US" sz="1400"/>
              <a:t>How do we guide our internal users in selecting the right cloud providers to find the best fit and manage vendor-related risk?</a:t>
            </a:r>
          </a:p>
          <a:p>
            <a:pPr lvl="1"/>
            <a:r>
              <a:rPr lang="en-US" altLang="en-US" sz="1400"/>
              <a:t>How do we manage and mitigate security and regulatory compliance risks while ensuring confidentiality, integrity and availability?</a:t>
            </a:r>
          </a:p>
          <a:p>
            <a:pPr lvl="1"/>
            <a:r>
              <a:rPr lang="en-US" altLang="en-US" sz="1400"/>
              <a:t>How do we govern our costs and forecast our future costs?</a:t>
            </a:r>
          </a:p>
          <a:p>
            <a:pPr lvl="1"/>
            <a:r>
              <a:rPr lang="en-US" altLang="en-US" sz="1400"/>
              <a:t>How do we get “smarter about cloud” and make our organization aware of best practices, and keep up with the rate of change introduced by cloud providers?</a:t>
            </a:r>
          </a:p>
          <a:p>
            <a:pPr lvl="1"/>
            <a:r>
              <a:rPr lang="en-US" altLang="en-US" sz="1400"/>
              <a:t>How can we drive cloud-enabled transformation across the business and help our stakeholders think through the business possibilities enabled by cloud?</a:t>
            </a:r>
          </a:p>
          <a:p>
            <a:pPr lvl="0"/>
            <a:r>
              <a:rPr lang="en-US" altLang="en-US" sz="1400"/>
              <a:t>CCOE has three core pillars</a:t>
            </a:r>
          </a:p>
          <a:p>
            <a:pPr lvl="1"/>
            <a:r>
              <a:rPr lang="en-US" altLang="en-US" sz="1400"/>
              <a:t>Governance: Create policies in collaboration with a cross-functional team and select governance tools to provide financial and risk management.</a:t>
            </a:r>
          </a:p>
          <a:p>
            <a:pPr lvl="1"/>
            <a:r>
              <a:rPr lang="en-US" altLang="en-US" sz="1400"/>
              <a:t>Brokerage: Assist users in selecting cloud providers, architect the cloud solution(s) and collaborate with the sourcing team for contract negotiation and vendor management.</a:t>
            </a:r>
          </a:p>
          <a:p>
            <a:pPr lvl="1"/>
            <a:r>
              <a:rPr lang="en-US" altLang="en-US" sz="1400"/>
              <a:t>Community: Raise the level of cloud knowledge in the organization and capture and disseminate best practices through a knowledge base, source code repository, training events, outreach throughout the organization, and more.</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8200" y="365125"/>
            <a:ext cx="10515600" cy="1325563"/>
          </a:xfrm>
        </p:spPr>
        <p:txBody>
          <a:bodyPr>
            <a:normAutofit/>
          </a:bodyPr>
          <a:lstStyle/>
          <a:p>
            <a:r>
              <a:rPr lang="en-US" altLang="en-US" sz="5400">
                <a:sym typeface="+mn-ea"/>
              </a:rPr>
              <a:t>Capturing the value of the cloud</a:t>
            </a:r>
            <a:endParaRPr lang="en-US" sz="5400"/>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838200" y="1929384"/>
            <a:ext cx="10515600" cy="4251960"/>
          </a:xfrm>
        </p:spPr>
        <p:txBody>
          <a:bodyPr>
            <a:normAutofit/>
          </a:bodyPr>
          <a:lstStyle/>
          <a:p>
            <a:r>
              <a:rPr lang="en-US" altLang="en-US" sz="2200"/>
              <a:t>It has been more than a decade since the first corporate experiments with external cloud platforms, and the verdict is long in on their business value. Companies that adopt the cloud well bring new capabilities to market more quickly, innovate more easily, and scale more efficiently—while also reducing technology risk.</a:t>
            </a:r>
          </a:p>
          <a:p>
            <a:r>
              <a:rPr lang="en-US" altLang="en-US" sz="2200"/>
              <a:t>Unfortunately, the verdict is still out on what constitutes a successful cloud implementation to actually capture that value.</a:t>
            </a:r>
          </a:p>
          <a:p>
            <a:r>
              <a:rPr lang="en-US" altLang="en-US" sz="2200"/>
              <a:t>Defining the cloud opportunity too narrowly with siloed business initiatives, such as next-generation application hosting or data platforms, almost guarantees failure</a:t>
            </a:r>
          </a:p>
          <a:p>
            <a:r>
              <a:rPr lang="en-US" altLang="en-US" sz="2200"/>
              <a:t>Companies that reap value from cloud platforms treat their adoption as a business-technology transformation</a:t>
            </a:r>
          </a:p>
          <a:p>
            <a:r>
              <a:rPr lang="en-US" altLang="en-US" sz="2200"/>
              <a:t>Twenty years ago, a single small application might run on a $25,000 server. Today, a similar-size application might run on a $5,000 server shared with ten other applications.</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8200" y="365125"/>
            <a:ext cx="10515600" cy="1325563"/>
          </a:xfrm>
        </p:spPr>
        <p:txBody>
          <a:bodyPr>
            <a:normAutofit/>
          </a:bodyPr>
          <a:lstStyle/>
          <a:p>
            <a:r>
              <a:rPr lang="en-US" altLang="en-US" sz="5400">
                <a:sym typeface="+mn-ea"/>
              </a:rPr>
              <a:t>Capturing the value of the cloud</a:t>
            </a:r>
            <a:endParaRPr lang="en-US" sz="5400"/>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838200" y="1929384"/>
            <a:ext cx="10515600" cy="4251960"/>
          </a:xfrm>
        </p:spPr>
        <p:txBody>
          <a:bodyPr>
            <a:normAutofit/>
          </a:bodyPr>
          <a:lstStyle/>
          <a:p>
            <a:r>
              <a:rPr lang="en-US" altLang="en-US" sz="1500"/>
              <a:t>These realities have led an overwhelming majority of large institutions to experience one or more of the following failure modes:</a:t>
            </a:r>
          </a:p>
          <a:p>
            <a:pPr lvl="1"/>
            <a:r>
              <a:rPr lang="en-US" altLang="en-US" sz="1500"/>
              <a:t>Pilot stall: Companies have succeeded in implementing a few greenfield applications on public-cloud platforms, but the value derived from these programs has been limited. This makes further progress impossible because tech leaders cannot make a convincing business case to extend the use of the cloud platform into the heart of IT’s technology environment.</a:t>
            </a:r>
          </a:p>
          <a:p>
            <a:pPr lvl="1"/>
            <a:r>
              <a:rPr lang="en-US" altLang="en-US" sz="1500"/>
              <a:t>Cloud gridlock: Cloud initiatives become jammed up in long queues because IT cannot build out the automation or reference architectures required to use public-cloud-platform services in a secure, resilient, and compliant fashion.</a:t>
            </a:r>
          </a:p>
          <a:p>
            <a:pPr lvl="1"/>
            <a:r>
              <a:rPr lang="en-US" altLang="en-US" sz="1500"/>
              <a:t>No value from “lift and shift”: The migration of significant portions of the technology environment—largely by replacing on-premises virtual machines with off-premises ones without taking advantage of cloud-optimization levers—has failed to significantly reduce costs or increase flexibility. Support for cloud initiatives subsequently collapses.</a:t>
            </a:r>
          </a:p>
          <a:p>
            <a:pPr lvl="1"/>
            <a:r>
              <a:rPr lang="en-US" altLang="en-US" sz="1500"/>
              <a:t>Cloud chaos: Tech leadership does not have an aligned vision and does not provide the required guidance or management oversight, leaving developers largely to their own devices in configuring cloud services. This leads to very divergent approaches and tooling with significant security, resiliency, and compliance risks.</a:t>
            </a:r>
          </a:p>
          <a:p>
            <a:pPr lvl="0"/>
            <a:r>
              <a:rPr lang="en-US" altLang="en-US" sz="1500"/>
              <a:t>Alright, what about technical challanges ...</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8200" y="365125"/>
            <a:ext cx="10515600" cy="1325563"/>
          </a:xfrm>
        </p:spPr>
        <p:txBody>
          <a:bodyPr>
            <a:normAutofit/>
          </a:bodyPr>
          <a:lstStyle/>
          <a:p>
            <a:r>
              <a:rPr lang="en-US" altLang="en-US" sz="5400">
                <a:sym typeface="+mn-ea"/>
              </a:rPr>
              <a:t>Capturing the value of the cloud</a:t>
            </a:r>
            <a:endParaRPr lang="en-US" sz="5400"/>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838200" y="1929384"/>
            <a:ext cx="10515600" cy="4251960"/>
          </a:xfrm>
        </p:spPr>
        <p:txBody>
          <a:bodyPr>
            <a:normAutofit/>
          </a:bodyPr>
          <a:lstStyle/>
          <a:p>
            <a:r>
              <a:rPr lang="en-US" altLang="en-US" sz="2200"/>
              <a:t>Outdated technology environments make change expensive. </a:t>
            </a:r>
          </a:p>
          <a:p>
            <a:r>
              <a:rPr lang="en-US" altLang="en-US" sz="2200"/>
              <a:t>Rigid and brittle infrastructures choke on the data required for sophisticated analytics.</a:t>
            </a:r>
          </a:p>
          <a:p>
            <a:r>
              <a:rPr lang="en-US" altLang="en-US" sz="2200"/>
              <a:t>Decisions about cloud architecture and sourcing carry significant risk and cost implications—to the tune of hundreds of millions of dollars for large companies.</a:t>
            </a:r>
          </a:p>
          <a:p>
            <a:endParaRPr lang="en-US" altLang="en-US" sz="2200"/>
          </a:p>
          <a:p>
            <a:r>
              <a:rPr lang="en-US" altLang="en-US" sz="2200"/>
              <a:t>Success requires CIOs and tech leaders to do three things.</a:t>
            </a:r>
          </a:p>
          <a:p>
            <a:pPr lvl="1"/>
            <a:r>
              <a:rPr lang="en-US" altLang="en-US" sz="2200"/>
              <a:t>Focus cloud investments in business domains where cloud platforms can enable increased revenues and improved margins</a:t>
            </a:r>
          </a:p>
          <a:p>
            <a:pPr lvl="1"/>
            <a:r>
              <a:rPr lang="en-US" altLang="en-US" sz="2200"/>
              <a:t>Select a technology, sourcing, and migration model that aligns with economic and risk constraints</a:t>
            </a:r>
          </a:p>
          <a:p>
            <a:pPr lvl="1"/>
            <a:r>
              <a:rPr lang="en-US" altLang="en-US" sz="2200"/>
              <a:t>Change operating models to capture cloud value</a:t>
            </a:r>
          </a:p>
          <a:p>
            <a:pPr lvl="1"/>
            <a:endParaRPr lang="en-US" altLang="en-US" sz="22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5"/>
          <p:cNvSpPr txBox="1">
            <a:spLocks noGrp="1"/>
          </p:cNvSpPr>
          <p:nvPr>
            <p:ph type="title"/>
          </p:nvPr>
        </p:nvSpPr>
        <p:spPr>
          <a:xfrm>
            <a:off x="415600" y="593367"/>
            <a:ext cx="11360800" cy="763600"/>
          </a:xfrm>
        </p:spPr>
        <p:txBody>
          <a:bodyPr spcFirstLastPara="1" vert="horz" wrap="square" lIns="121900" tIns="121900" rIns="121900" bIns="121900" rtlCol="0" anchor="t" anchorCtr="0">
            <a:normAutofit fontScale="90000"/>
          </a:bodyPr>
          <a:lstStyle/>
          <a:p>
            <a:r>
              <a:rPr lang="en" dirty="0"/>
              <a:t>Brief history of Cloud Computing</a:t>
            </a:r>
            <a:endParaRPr lang="en-US" dirty="0"/>
          </a:p>
        </p:txBody>
      </p:sp>
      <p:sp>
        <p:nvSpPr>
          <p:cNvPr id="66" name="Google Shape;66;p15"/>
          <p:cNvSpPr txBox="1">
            <a:spLocks noGrp="1"/>
          </p:cNvSpPr>
          <p:nvPr>
            <p:ph type="body" idx="1"/>
          </p:nvPr>
        </p:nvSpPr>
        <p:spPr>
          <a:xfrm>
            <a:off x="415600" y="1536633"/>
            <a:ext cx="11360800" cy="4555200"/>
          </a:xfrm>
        </p:spPr>
        <p:txBody>
          <a:bodyPr spcFirstLastPara="1" vert="horz" wrap="square" lIns="121900" tIns="121900" rIns="121900" bIns="121900" rtlCol="0" anchor="t" anchorCtr="0">
            <a:normAutofit/>
          </a:bodyPr>
          <a:lstStyle/>
          <a:p>
            <a:pPr marL="567252" indent="-380990">
              <a:lnSpc>
                <a:spcPct val="105000"/>
              </a:lnSpc>
              <a:spcAft>
                <a:spcPts val="800"/>
              </a:spcAft>
              <a:buSzPts val="1400"/>
            </a:pPr>
            <a:r>
              <a:rPr lang="en-US" sz="2400" dirty="0"/>
              <a:t>Before learning about Cloud Computing let’s go back to understand the need, for every journey has a start, with a why.</a:t>
            </a:r>
          </a:p>
          <a:p>
            <a:pPr marL="186262" indent="0">
              <a:lnSpc>
                <a:spcPct val="105000"/>
              </a:lnSpc>
              <a:spcAft>
                <a:spcPts val="800"/>
              </a:spcAft>
              <a:buSzPts val="1400"/>
              <a:buNone/>
            </a:pPr>
            <a:endParaRPr lang="en-US" sz="2400" dirty="0"/>
          </a:p>
          <a:p>
            <a:pPr marL="567252" indent="-380990">
              <a:lnSpc>
                <a:spcPct val="105000"/>
              </a:lnSpc>
              <a:spcAft>
                <a:spcPts val="800"/>
              </a:spcAft>
              <a:buSzPts val="1400"/>
            </a:pPr>
            <a:r>
              <a:rPr lang="en-US" dirty="0"/>
              <a:t>Salesforce was the first, but </a:t>
            </a:r>
            <a:r>
              <a:rPr lang="en-US" sz="2267" dirty="0"/>
              <a:t>Amazon made it a service</a:t>
            </a:r>
          </a:p>
          <a:p>
            <a:pPr marL="186262" indent="0">
              <a:lnSpc>
                <a:spcPct val="105000"/>
              </a:lnSpc>
              <a:spcAft>
                <a:spcPts val="800"/>
              </a:spcAft>
              <a:buSzPts val="1400"/>
              <a:buNone/>
            </a:pPr>
            <a:endParaRPr lang="en-US" sz="2267" dirty="0"/>
          </a:p>
          <a:p>
            <a:pPr marL="567252" indent="-380990">
              <a:lnSpc>
                <a:spcPct val="105000"/>
              </a:lnSpc>
              <a:spcAft>
                <a:spcPts val="800"/>
              </a:spcAft>
              <a:buSzPts val="1400"/>
            </a:pPr>
            <a:r>
              <a:rPr lang="en-US" sz="2267" i="1" dirty="0"/>
              <a:t>A history of cloud computing, is a history of Amazon…</a:t>
            </a:r>
          </a:p>
        </p:txBody>
      </p:sp>
      <p:pic>
        <p:nvPicPr>
          <p:cNvPr id="1026" name="Picture 2">
            <a:extLst>
              <a:ext uri="{FF2B5EF4-FFF2-40B4-BE49-F238E27FC236}">
                <a16:creationId xmlns:a16="http://schemas.microsoft.com/office/drawing/2014/main" id="{44219D6F-EA8D-6604-9758-D8820573D6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47256" y="2601687"/>
            <a:ext cx="2015067" cy="14224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AD7A7ED7-C5C5-494D-5A28-B9D81BCFC9B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29321" y="4657339"/>
            <a:ext cx="948267"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7606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20"/>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r>
              <a:rPr lang="en" dirty="0"/>
              <a:t>What is Cloud Computing?</a:t>
            </a:r>
            <a:endParaRPr dirty="0"/>
          </a:p>
        </p:txBody>
      </p:sp>
      <p:sp>
        <p:nvSpPr>
          <p:cNvPr id="99" name="Google Shape;99;p20"/>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rmAutofit/>
          </a:bodyPr>
          <a:lstStyle/>
          <a:p>
            <a:pPr marL="593922" indent="-380990">
              <a:buSzPct val="100000"/>
            </a:pPr>
            <a:r>
              <a:rPr lang="en" sz="2133" b="1" dirty="0">
                <a:solidFill>
                  <a:srgbClr val="00B0F0"/>
                </a:solidFill>
              </a:rPr>
              <a:t>Compute</a:t>
            </a:r>
            <a:r>
              <a:rPr lang="en" sz="1867" dirty="0"/>
              <a:t> po</a:t>
            </a:r>
            <a:r>
              <a:rPr lang="en-US" sz="1867" dirty="0"/>
              <a:t>we</a:t>
            </a:r>
            <a:r>
              <a:rPr lang="en" sz="1867" dirty="0" err="1"/>
              <a:t>rs</a:t>
            </a:r>
            <a:r>
              <a:rPr lang="en" sz="1867" dirty="0"/>
              <a:t> the processing and execution of tasks</a:t>
            </a:r>
            <a:endParaRPr sz="1867" dirty="0"/>
          </a:p>
          <a:p>
            <a:pPr indent="-396653">
              <a:buSzPct val="100000"/>
            </a:pPr>
            <a:r>
              <a:rPr lang="en" sz="2133" b="1" dirty="0">
                <a:solidFill>
                  <a:srgbClr val="00B0F0"/>
                </a:solidFill>
              </a:rPr>
              <a:t>Networking</a:t>
            </a:r>
            <a:r>
              <a:rPr lang="en" sz="1867" dirty="0"/>
              <a:t> facilitates the communication and transfer of data between devices</a:t>
            </a:r>
            <a:endParaRPr sz="1867" dirty="0"/>
          </a:p>
          <a:p>
            <a:pPr indent="-396653">
              <a:buSzPct val="100000"/>
            </a:pPr>
            <a:r>
              <a:rPr lang="en" sz="2133" b="1" dirty="0">
                <a:solidFill>
                  <a:srgbClr val="00B0F0"/>
                </a:solidFill>
              </a:rPr>
              <a:t>Storage</a:t>
            </a:r>
            <a:r>
              <a:rPr lang="en" sz="1867" dirty="0"/>
              <a:t> enables the retention and retrieval of data at various stages</a:t>
            </a:r>
            <a:endParaRPr sz="1867" dirty="0"/>
          </a:p>
          <a:p>
            <a:pPr marL="0" indent="0">
              <a:spcBef>
                <a:spcPts val="1600"/>
              </a:spcBef>
              <a:buNone/>
            </a:pPr>
            <a:endParaRPr lang="en" sz="1867" b="1" dirty="0"/>
          </a:p>
          <a:p>
            <a:pPr marL="0" indent="0">
              <a:spcBef>
                <a:spcPts val="1600"/>
              </a:spcBef>
              <a:buNone/>
            </a:pPr>
            <a:r>
              <a:rPr lang="en" sz="1867" i="1" dirty="0"/>
              <a:t>The on-demand delivery of computer system resources, </a:t>
            </a:r>
            <a:r>
              <a:rPr lang="en" sz="1867" i="1" dirty="0" err="1"/>
              <a:t>wi</a:t>
            </a:r>
            <a:r>
              <a:rPr lang="en-US" sz="1867" i="1" dirty="0" err="1"/>
              <a:t>th</a:t>
            </a:r>
            <a:r>
              <a:rPr lang="en" sz="1867" i="1" dirty="0"/>
              <a:t>out direct, active management over the internet. Typically in a pay-as-you-go pricing model.</a:t>
            </a:r>
          </a:p>
          <a:p>
            <a:pPr marL="0" indent="0">
              <a:spcBef>
                <a:spcPts val="1600"/>
              </a:spcBef>
              <a:buNone/>
            </a:pPr>
            <a:endParaRPr lang="en" sz="1867" b="1" dirty="0"/>
          </a:p>
          <a:p>
            <a:pPr marL="0" indent="0">
              <a:spcBef>
                <a:spcPts val="1600"/>
              </a:spcBef>
              <a:buNone/>
            </a:pPr>
            <a:r>
              <a:rPr lang="en" sz="1867" i="1" dirty="0"/>
              <a:t>Using someone else’s </a:t>
            </a:r>
            <a:r>
              <a:rPr lang="en-US" sz="1867" i="1" dirty="0"/>
              <a:t>computing resources over the internet!</a:t>
            </a:r>
            <a:endParaRPr sz="1867" i="1" dirty="0"/>
          </a:p>
        </p:txBody>
      </p:sp>
      <p:pic>
        <p:nvPicPr>
          <p:cNvPr id="3076" name="Picture 4" descr="Compute Data Center Solutions">
            <a:extLst>
              <a:ext uri="{FF2B5EF4-FFF2-40B4-BE49-F238E27FC236}">
                <a16:creationId xmlns:a16="http://schemas.microsoft.com/office/drawing/2014/main" id="{EEA8EBEF-CC8E-19B3-A61D-8D1B13ED48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47427" y="4135688"/>
            <a:ext cx="4228972" cy="237614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9">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869B37-4C84-435A-97AC-BF83A3D3A6D7}"/>
              </a:ext>
            </a:extLst>
          </p:cNvPr>
          <p:cNvSpPr>
            <a:spLocks noGrp="1"/>
          </p:cNvSpPr>
          <p:nvPr>
            <p:ph type="title"/>
          </p:nvPr>
        </p:nvSpPr>
        <p:spPr/>
        <p:txBody>
          <a:bodyPr/>
          <a:lstStyle/>
          <a:p>
            <a:r>
              <a:rPr lang="en-US" dirty="0"/>
              <a:t>Virtual Machines</a:t>
            </a:r>
            <a:endParaRPr lang="en-IN" dirty="0"/>
          </a:p>
        </p:txBody>
      </p:sp>
      <p:sp>
        <p:nvSpPr>
          <p:cNvPr id="3" name="TextBox 2">
            <a:extLst>
              <a:ext uri="{FF2B5EF4-FFF2-40B4-BE49-F238E27FC236}">
                <a16:creationId xmlns:a16="http://schemas.microsoft.com/office/drawing/2014/main" id="{66080240-FEB5-4F4B-8D8D-F23ABB84E672}"/>
              </a:ext>
            </a:extLst>
          </p:cNvPr>
          <p:cNvSpPr txBox="1"/>
          <p:nvPr/>
        </p:nvSpPr>
        <p:spPr>
          <a:xfrm>
            <a:off x="26634" y="3728631"/>
            <a:ext cx="2388093" cy="461665"/>
          </a:xfrm>
          <a:prstGeom prst="rect">
            <a:avLst/>
          </a:prstGeom>
          <a:noFill/>
        </p:spPr>
        <p:txBody>
          <a:bodyPr wrap="square" rtlCol="0">
            <a:spAutoFit/>
          </a:bodyPr>
          <a:lstStyle/>
          <a:p>
            <a:r>
              <a:rPr lang="en-US" sz="2400" dirty="0"/>
              <a:t>Virtual Machines</a:t>
            </a:r>
            <a:endParaRPr lang="en-IN" sz="2400" dirty="0"/>
          </a:p>
        </p:txBody>
      </p:sp>
      <p:sp>
        <p:nvSpPr>
          <p:cNvPr id="4" name="TextBox 3">
            <a:extLst>
              <a:ext uri="{FF2B5EF4-FFF2-40B4-BE49-F238E27FC236}">
                <a16:creationId xmlns:a16="http://schemas.microsoft.com/office/drawing/2014/main" id="{F888E6E1-656A-4151-B614-A479410AE71E}"/>
              </a:ext>
            </a:extLst>
          </p:cNvPr>
          <p:cNvSpPr txBox="1"/>
          <p:nvPr/>
        </p:nvSpPr>
        <p:spPr>
          <a:xfrm>
            <a:off x="4023062" y="4399962"/>
            <a:ext cx="2388093" cy="461665"/>
          </a:xfrm>
          <a:prstGeom prst="rect">
            <a:avLst/>
          </a:prstGeom>
          <a:noFill/>
        </p:spPr>
        <p:txBody>
          <a:bodyPr wrap="square" rtlCol="0">
            <a:spAutoFit/>
          </a:bodyPr>
          <a:lstStyle/>
          <a:p>
            <a:r>
              <a:rPr lang="en-US" sz="2400" dirty="0"/>
              <a:t>Azure VMs</a:t>
            </a:r>
            <a:endParaRPr lang="en-IN" sz="2400" dirty="0"/>
          </a:p>
        </p:txBody>
      </p:sp>
      <p:sp>
        <p:nvSpPr>
          <p:cNvPr id="5" name="TextBox 4">
            <a:extLst>
              <a:ext uri="{FF2B5EF4-FFF2-40B4-BE49-F238E27FC236}">
                <a16:creationId xmlns:a16="http://schemas.microsoft.com/office/drawing/2014/main" id="{BB4076B0-C350-4969-BEA4-876029D8D863}"/>
              </a:ext>
            </a:extLst>
          </p:cNvPr>
          <p:cNvSpPr txBox="1"/>
          <p:nvPr/>
        </p:nvSpPr>
        <p:spPr>
          <a:xfrm>
            <a:off x="4828712" y="1665694"/>
            <a:ext cx="2388093" cy="461665"/>
          </a:xfrm>
          <a:prstGeom prst="rect">
            <a:avLst/>
          </a:prstGeom>
          <a:noFill/>
        </p:spPr>
        <p:txBody>
          <a:bodyPr wrap="square" rtlCol="0">
            <a:spAutoFit/>
          </a:bodyPr>
          <a:lstStyle/>
          <a:p>
            <a:r>
              <a:rPr lang="en-US" sz="2400" dirty="0"/>
              <a:t>EC2</a:t>
            </a:r>
            <a:endParaRPr lang="en-IN" sz="2400" dirty="0"/>
          </a:p>
        </p:txBody>
      </p:sp>
      <p:pic>
        <p:nvPicPr>
          <p:cNvPr id="3074" name="Picture 2">
            <a:extLst>
              <a:ext uri="{FF2B5EF4-FFF2-40B4-BE49-F238E27FC236}">
                <a16:creationId xmlns:a16="http://schemas.microsoft.com/office/drawing/2014/main" id="{FE0419FA-4AE4-4BDC-B5C8-1168164419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07979" y="3748494"/>
            <a:ext cx="6462297" cy="3109506"/>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E9BBD50F-C2C7-4A87-A27C-FC4D49A80EF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7979" y="0"/>
            <a:ext cx="5943600" cy="3724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22451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g4e040b739ec6329_13"/>
          <p:cNvSpPr txBox="1">
            <a:spLocks noGrp="1"/>
          </p:cNvSpPr>
          <p:nvPr>
            <p:ph type="title"/>
          </p:nvPr>
        </p:nvSpPr>
        <p:spPr>
          <a:xfrm>
            <a:off x="338455" y="258445"/>
            <a:ext cx="11506800" cy="611400"/>
          </a:xfrm>
          <a:prstGeom prst="rect">
            <a:avLst/>
          </a:prstGeom>
        </p:spPr>
        <p:txBody>
          <a:bodyPr spcFirstLastPara="1" wrap="square" lIns="91425" tIns="45700" rIns="91425" bIns="45700" numCol="1" anchor="ctr" anchorCtr="0">
            <a:normAutofit/>
          </a:bodyPr>
          <a:lstStyle/>
          <a:p>
            <a:pPr marL="0" lvl="0" indent="0" algn="l" rtl="0">
              <a:spcBef>
                <a:spcPts val="0"/>
              </a:spcBef>
              <a:spcAft>
                <a:spcPts val="0"/>
              </a:spcAft>
              <a:buNone/>
            </a:pPr>
            <a:r>
              <a:rPr lang="en-US"/>
              <a:t>VMs and Containers</a:t>
            </a:r>
            <a:endParaRPr/>
          </a:p>
        </p:txBody>
      </p:sp>
      <p:pic>
        <p:nvPicPr>
          <p:cNvPr id="140" name="Google Shape;140;g4e040b739ec6329_13"/>
          <p:cNvPicPr preferRelativeResize="0"/>
          <p:nvPr/>
        </p:nvPicPr>
        <p:blipFill>
          <a:blip r:embed="rId3">
            <a:alphaModFix/>
          </a:blip>
          <a:stretch>
            <a:fillRect/>
          </a:stretch>
        </p:blipFill>
        <p:spPr>
          <a:xfrm>
            <a:off x="152400" y="1022245"/>
            <a:ext cx="11226379" cy="568335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20"/>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r>
              <a:rPr lang="en" dirty="0"/>
              <a:t>Cloud Computing and </a:t>
            </a:r>
            <a:r>
              <a:rPr lang="en" dirty="0" err="1"/>
              <a:t>CapEx</a:t>
            </a:r>
            <a:r>
              <a:rPr lang="en" dirty="0"/>
              <a:t> vs. </a:t>
            </a:r>
            <a:r>
              <a:rPr lang="en" dirty="0" err="1"/>
              <a:t>OpEx</a:t>
            </a:r>
            <a:endParaRPr dirty="0"/>
          </a:p>
        </p:txBody>
      </p:sp>
      <p:sp>
        <p:nvSpPr>
          <p:cNvPr id="99" name="Google Shape;99;p20"/>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rmAutofit/>
          </a:bodyPr>
          <a:lstStyle/>
          <a:p>
            <a:pPr marL="212932" indent="0">
              <a:buSzPct val="100000"/>
              <a:buNone/>
            </a:pPr>
            <a:r>
              <a:rPr lang="en" sz="2133" b="1" dirty="0">
                <a:solidFill>
                  <a:srgbClr val="00B0F0"/>
                </a:solidFill>
              </a:rPr>
              <a:t>Capital Expenditure (</a:t>
            </a:r>
            <a:r>
              <a:rPr lang="en" sz="2133" b="1" dirty="0" err="1">
                <a:solidFill>
                  <a:srgbClr val="00B0F0"/>
                </a:solidFill>
              </a:rPr>
              <a:t>CapEx</a:t>
            </a:r>
            <a:r>
              <a:rPr lang="en" sz="2133" b="1" dirty="0">
                <a:solidFill>
                  <a:srgbClr val="00B0F0"/>
                </a:solidFill>
              </a:rPr>
              <a:t>)</a:t>
            </a:r>
          </a:p>
          <a:p>
            <a:pPr marL="593922" indent="-380990">
              <a:buSzPct val="100000"/>
            </a:pPr>
            <a:r>
              <a:rPr lang="en" sz="1867" dirty="0"/>
              <a:t>Up-front payment on physical resources</a:t>
            </a:r>
          </a:p>
          <a:p>
            <a:pPr marL="593922" indent="-380990">
              <a:buSzPct val="100000"/>
            </a:pPr>
            <a:r>
              <a:rPr lang="en" sz="1867" dirty="0"/>
              <a:t>Resources are owned</a:t>
            </a:r>
          </a:p>
          <a:p>
            <a:pPr marL="593922" indent="-380990">
              <a:buSzPct val="100000"/>
            </a:pPr>
            <a:r>
              <a:rPr lang="en" sz="1867" dirty="0"/>
              <a:t>Value of resources depreciate over time</a:t>
            </a:r>
          </a:p>
          <a:p>
            <a:pPr marL="593922" indent="-380990">
              <a:buSzPct val="100000"/>
            </a:pPr>
            <a:r>
              <a:rPr lang="en" sz="1867" dirty="0"/>
              <a:t>Ongoing costs hidden</a:t>
            </a:r>
            <a:endParaRPr sz="1867" dirty="0"/>
          </a:p>
          <a:p>
            <a:pPr marL="212932" indent="0">
              <a:buSzPct val="100000"/>
              <a:buNone/>
            </a:pPr>
            <a:endParaRPr lang="en" sz="1867" b="1" dirty="0">
              <a:solidFill>
                <a:srgbClr val="0070C0"/>
              </a:solidFill>
            </a:endParaRPr>
          </a:p>
          <a:p>
            <a:pPr marL="212932" indent="0">
              <a:buSzPct val="100000"/>
              <a:buNone/>
            </a:pPr>
            <a:r>
              <a:rPr lang="en" sz="2133" b="1" dirty="0">
                <a:solidFill>
                  <a:srgbClr val="00B0F0"/>
                </a:solidFill>
              </a:rPr>
              <a:t>Operational Expenditure (</a:t>
            </a:r>
            <a:r>
              <a:rPr lang="en" sz="2133" b="1" dirty="0" err="1">
                <a:solidFill>
                  <a:srgbClr val="00B0F0"/>
                </a:solidFill>
              </a:rPr>
              <a:t>OpEx</a:t>
            </a:r>
            <a:r>
              <a:rPr lang="en" sz="2133" b="1" dirty="0">
                <a:solidFill>
                  <a:srgbClr val="00B0F0"/>
                </a:solidFill>
              </a:rPr>
              <a:t>)</a:t>
            </a:r>
            <a:endParaRPr sz="2133" b="1" dirty="0">
              <a:solidFill>
                <a:srgbClr val="00B0F0"/>
              </a:solidFill>
            </a:endParaRPr>
          </a:p>
          <a:p>
            <a:pPr indent="-396653">
              <a:buSzPct val="100000"/>
            </a:pPr>
            <a:r>
              <a:rPr lang="en" sz="1867" dirty="0"/>
              <a:t>Spend on products and services as needed, or pay-as-you-go</a:t>
            </a:r>
          </a:p>
          <a:p>
            <a:pPr indent="-396653">
              <a:buSzPct val="100000"/>
            </a:pPr>
            <a:r>
              <a:rPr lang="en" sz="1867" dirty="0"/>
              <a:t>No resource ownership</a:t>
            </a:r>
          </a:p>
          <a:p>
            <a:pPr indent="-396653">
              <a:buSzPct val="100000"/>
            </a:pPr>
            <a:r>
              <a:rPr lang="en" sz="1867" dirty="0"/>
              <a:t>Billed immediately</a:t>
            </a:r>
          </a:p>
          <a:p>
            <a:pPr indent="-396653">
              <a:buSzPct val="100000"/>
            </a:pPr>
            <a:r>
              <a:rPr lang="en" sz="1867" dirty="0"/>
              <a:t>Transparent costs</a:t>
            </a:r>
            <a:endParaRPr sz="1867" dirty="0"/>
          </a:p>
        </p:txBody>
      </p:sp>
      <p:pic>
        <p:nvPicPr>
          <p:cNvPr id="4098" name="Picture 2" descr="CapEx vs OpEx: What's the difference?">
            <a:extLst>
              <a:ext uri="{FF2B5EF4-FFF2-40B4-BE49-F238E27FC236}">
                <a16:creationId xmlns:a16="http://schemas.microsoft.com/office/drawing/2014/main" id="{389B0E0D-88A4-75C5-AC5A-EAA7F7F087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5018" y="1536634"/>
            <a:ext cx="4351383" cy="2436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1238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9">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9">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9">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9">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9">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9">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9">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9">
                                            <p:txEl>
                                              <p:pRg st="9" end="9"/>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9">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6CF5690-9471-4CAC-37E0-46CBB9477F27}"/>
              </a:ext>
            </a:extLst>
          </p:cNvPr>
          <p:cNvSpPr>
            <a:spLocks noGrp="1"/>
          </p:cNvSpPr>
          <p:nvPr>
            <p:ph type="title"/>
          </p:nvPr>
        </p:nvSpPr>
        <p:spPr>
          <a:xfrm>
            <a:off x="838200" y="365125"/>
            <a:ext cx="10515600" cy="1325563"/>
          </a:xfrm>
        </p:spPr>
        <p:txBody>
          <a:bodyPr vert="horz" lIns="91440" tIns="45720" rIns="91440" bIns="45720" rtlCol="0" anchor="ctr">
            <a:normAutofit/>
          </a:bodyPr>
          <a:lstStyle/>
          <a:p>
            <a:pPr>
              <a:spcBef>
                <a:spcPct val="0"/>
              </a:spcBef>
            </a:pPr>
            <a:r>
              <a:rPr lang="en-US" sz="5400" kern="1200">
                <a:solidFill>
                  <a:schemeClr val="tx1"/>
                </a:solidFill>
                <a:latin typeface="+mj-lt"/>
                <a:ea typeface="+mj-ea"/>
                <a:cs typeface="+mj-cs"/>
              </a:rPr>
              <a:t>Benefits of Cloud Computing</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2" name="Text Placeholder 2">
            <a:extLst>
              <a:ext uri="{FF2B5EF4-FFF2-40B4-BE49-F238E27FC236}">
                <a16:creationId xmlns:a16="http://schemas.microsoft.com/office/drawing/2014/main" id="{76D96083-A56E-6DB3-30E2-C18C0FD58203}"/>
              </a:ext>
            </a:extLst>
          </p:cNvPr>
          <p:cNvGraphicFramePr/>
          <p:nvPr>
            <p:extLst>
              <p:ext uri="{D42A27DB-BD31-4B8C-83A1-F6EECF244321}">
                <p14:modId xmlns:p14="http://schemas.microsoft.com/office/powerpoint/2010/main" val="2664289864"/>
              </p:ext>
            </p:extLst>
          </p:nvPr>
        </p:nvGraphicFramePr>
        <p:xfrm>
          <a:off x="838200" y="1929384"/>
          <a:ext cx="10515600" cy="42519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039056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FF395D0-E6DF-454E-AAB6-43741E322EC0}"/>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5400" kern="1200">
                <a:solidFill>
                  <a:schemeClr val="tx1"/>
                </a:solidFill>
                <a:latin typeface="+mj-lt"/>
                <a:ea typeface="+mj-ea"/>
                <a:cs typeface="+mj-cs"/>
              </a:rPr>
              <a:t>Cloud Service Models</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07C372B-E7F0-4A73-A75D-7BC1BF37C410}"/>
              </a:ext>
            </a:extLst>
          </p:cNvPr>
          <p:cNvSpPr txBox="1">
            <a:spLocks/>
          </p:cNvSpPr>
          <p:nvPr/>
        </p:nvSpPr>
        <p:spPr>
          <a:xfrm>
            <a:off x="838200" y="1929384"/>
            <a:ext cx="10515600" cy="425196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200" b="1" dirty="0"/>
              <a:t>Public Cloud </a:t>
            </a:r>
            <a:r>
              <a:rPr lang="en-US" sz="2200" dirty="0"/>
              <a:t>: A </a:t>
            </a:r>
            <a:r>
              <a:rPr lang="en-US" sz="2200" b="0" i="0" dirty="0">
                <a:effectLst/>
              </a:rPr>
              <a:t>model where a service provider makes resources, such as applications and storage, available to the general public over the internet</a:t>
            </a:r>
            <a:br>
              <a:rPr lang="en-US" sz="2200" b="0" i="0" dirty="0">
                <a:effectLst/>
              </a:rPr>
            </a:br>
            <a:endParaRPr lang="en-US" sz="2200" b="0" i="0" dirty="0">
              <a:effectLst/>
            </a:endParaRPr>
          </a:p>
          <a:p>
            <a:r>
              <a:rPr lang="en-US" sz="2200" b="1" dirty="0"/>
              <a:t>Private Cloud </a:t>
            </a:r>
            <a:r>
              <a:rPr lang="en-US" sz="2200" dirty="0"/>
              <a:t>: A set of c</a:t>
            </a:r>
            <a:r>
              <a:rPr lang="en-US" sz="2200" b="0" i="0" dirty="0">
                <a:effectLst/>
              </a:rPr>
              <a:t>loud computing services enabled in an internal data center of an organization</a:t>
            </a:r>
            <a:br>
              <a:rPr lang="en-US" sz="2200" b="0" i="0" dirty="0">
                <a:effectLst/>
              </a:rPr>
            </a:br>
            <a:endParaRPr lang="en-US" sz="2200" b="0" i="0" dirty="0">
              <a:effectLst/>
            </a:endParaRPr>
          </a:p>
          <a:p>
            <a:r>
              <a:rPr lang="en-US" sz="2200" b="1" dirty="0"/>
              <a:t>Hybrid Cloud </a:t>
            </a:r>
            <a:r>
              <a:rPr lang="en-US" sz="2200" dirty="0"/>
              <a:t>: Any combination of Public, Private &amp; Community. </a:t>
            </a:r>
            <a:br>
              <a:rPr lang="en-US" sz="2200" dirty="0"/>
            </a:br>
            <a:r>
              <a:rPr lang="en-US" sz="2200" dirty="0"/>
              <a:t>E.g. -  any cloud (one or more) along with any static in-house data center (one or more) are integrated </a:t>
            </a:r>
          </a:p>
        </p:txBody>
      </p:sp>
    </p:spTree>
    <p:extLst>
      <p:ext uri="{BB962C8B-B14F-4D97-AF65-F5344CB8AC3E}">
        <p14:creationId xmlns:p14="http://schemas.microsoft.com/office/powerpoint/2010/main" val="285256746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1495</TotalTime>
  <Words>4779</Words>
  <Application>Microsoft Macintosh PowerPoint</Application>
  <PresentationFormat>Widescreen</PresentationFormat>
  <Paragraphs>310</Paragraphs>
  <Slides>25</Slides>
  <Notes>22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25</vt:i4>
      </vt:variant>
    </vt:vector>
  </HeadingPairs>
  <TitlesOfParts>
    <vt:vector size="34" baseType="lpstr">
      <vt:lpstr>AmazonEmber</vt:lpstr>
      <vt:lpstr>AmazonEmberBold</vt:lpstr>
      <vt:lpstr>Arial</vt:lpstr>
      <vt:lpstr>Calibri</vt:lpstr>
      <vt:lpstr>Calibri Light</vt:lpstr>
      <vt:lpstr>Helvetica</vt:lpstr>
      <vt:lpstr>Söhne</vt:lpstr>
      <vt:lpstr>Wingdings</vt:lpstr>
      <vt:lpstr>Office Theme</vt:lpstr>
      <vt:lpstr>Cloud Computing &amp; DevOps</vt:lpstr>
      <vt:lpstr>Agenda</vt:lpstr>
      <vt:lpstr>Brief history of Cloud Computing</vt:lpstr>
      <vt:lpstr>What is Cloud Computing?</vt:lpstr>
      <vt:lpstr>Virtual Machines</vt:lpstr>
      <vt:lpstr>VMs and Containers</vt:lpstr>
      <vt:lpstr>Cloud Computing and CapEx vs. OpEx</vt:lpstr>
      <vt:lpstr>Benefits of Cloud Computing</vt:lpstr>
      <vt:lpstr>PowerPoint Presentation</vt:lpstr>
      <vt:lpstr>PowerPoint Presentation</vt:lpstr>
      <vt:lpstr>PowerPoint Presentation</vt:lpstr>
      <vt:lpstr>PowerPoint Presentation</vt:lpstr>
      <vt:lpstr>PowerPoint Presentation</vt:lpstr>
      <vt:lpstr>PowerPoint Presentation</vt:lpstr>
      <vt:lpstr>Type of Services</vt:lpstr>
      <vt:lpstr>Guided Launch And Q&amp;A</vt:lpstr>
      <vt:lpstr>The cloud is actually physical….</vt:lpstr>
      <vt:lpstr>Shared Responsibility Model</vt:lpstr>
      <vt:lpstr>Research: Cloud Computing Is Helping Smaller, Newer Firms Compete</vt:lpstr>
      <vt:lpstr>The Everywhere Enterprise</vt:lpstr>
      <vt:lpstr>How Cloud Computing Is Changing Management</vt:lpstr>
      <vt:lpstr>Set Up Your Organization for cloud</vt:lpstr>
      <vt:lpstr>Capturing the value of the cloud</vt:lpstr>
      <vt:lpstr>Capturing the value of the cloud</vt:lpstr>
      <vt:lpstr>Capturing the value of the cloud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Virtual Machines</dc:title>
  <dc:creator>Prashant Bharadwaj</dc:creator>
  <cp:lastModifiedBy>Stuart Wong</cp:lastModifiedBy>
  <cp:revision>18</cp:revision>
  <dcterms:created xsi:type="dcterms:W3CDTF">2022-02-23T12:31:55Z</dcterms:created>
  <dcterms:modified xsi:type="dcterms:W3CDTF">2024-12-07T02:54:42Z</dcterms:modified>
</cp:coreProperties>
</file>